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av" ContentType="audio/x-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8" r:id="rId2"/>
    <p:sldId id="256" r:id="rId3"/>
    <p:sldId id="257" r:id="rId4"/>
    <p:sldId id="259" r:id="rId5"/>
    <p:sldId id="258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52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6BBEB"/>
    <a:srgbClr val="FF97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57" d="100"/>
          <a:sy n="57" d="100"/>
        </p:scale>
        <p:origin x="2124" y="42"/>
      </p:cViewPr>
      <p:guideLst>
        <p:guide orient="horz" pos="3052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7F12D-7766-4776-97FF-47E9D89C89B3}" type="datetimeFigureOut">
              <a:rPr kumimoji="1" lang="ja-JP" altLang="en-US" smtClean="0"/>
              <a:t>2020/5/14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4B320-8542-4683-9202-F61F8A084A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58645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10000">
        <p14:gallery dir="l"/>
      </p:transition>
    </mc:Choice>
    <mc:Fallback xmlns="">
      <p:transition spd="slow" advTm="10000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7F12D-7766-4776-97FF-47E9D89C89B3}" type="datetimeFigureOut">
              <a:rPr kumimoji="1" lang="ja-JP" altLang="en-US" smtClean="0"/>
              <a:t>2020/5/14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4B320-8542-4683-9202-F61F8A084A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546654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10000">
        <p14:gallery dir="l"/>
      </p:transition>
    </mc:Choice>
    <mc:Fallback xmlns="">
      <p:transition spd="slow" advTm="1000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7F12D-7766-4776-97FF-47E9D89C89B3}" type="datetimeFigureOut">
              <a:rPr kumimoji="1" lang="ja-JP" altLang="en-US" smtClean="0"/>
              <a:t>2020/5/14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4B320-8542-4683-9202-F61F8A084A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88926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10000">
        <p14:gallery dir="l"/>
      </p:transition>
    </mc:Choice>
    <mc:Fallback xmlns="">
      <p:transition spd="slow" advTm="1000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7F12D-7766-4776-97FF-47E9D89C89B3}" type="datetimeFigureOut">
              <a:rPr kumimoji="1" lang="ja-JP" altLang="en-US" smtClean="0"/>
              <a:t>2020/5/14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4B320-8542-4683-9202-F61F8A084A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23077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10000">
        <p14:gallery dir="l"/>
      </p:transition>
    </mc:Choice>
    <mc:Fallback xmlns="">
      <p:transition spd="slow" advTm="1000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7F12D-7766-4776-97FF-47E9D89C89B3}" type="datetimeFigureOut">
              <a:rPr kumimoji="1" lang="ja-JP" altLang="en-US" smtClean="0"/>
              <a:t>2020/5/14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4B320-8542-4683-9202-F61F8A084A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93550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10000">
        <p14:gallery dir="l"/>
      </p:transition>
    </mc:Choice>
    <mc:Fallback xmlns="">
      <p:transition spd="slow" advTm="1000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7F12D-7766-4776-97FF-47E9D89C89B3}" type="datetimeFigureOut">
              <a:rPr kumimoji="1" lang="ja-JP" altLang="en-US" smtClean="0"/>
              <a:t>2020/5/14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4B320-8542-4683-9202-F61F8A084A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2014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10000">
        <p14:gallery dir="l"/>
      </p:transition>
    </mc:Choice>
    <mc:Fallback xmlns="">
      <p:transition spd="slow" advTm="1000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7F12D-7766-4776-97FF-47E9D89C89B3}" type="datetimeFigureOut">
              <a:rPr kumimoji="1" lang="ja-JP" altLang="en-US" smtClean="0"/>
              <a:t>2020/5/14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4B320-8542-4683-9202-F61F8A084A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12189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10000">
        <p14:gallery dir="l"/>
      </p:transition>
    </mc:Choice>
    <mc:Fallback xmlns="">
      <p:transition spd="slow" advTm="1000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7F12D-7766-4776-97FF-47E9D89C89B3}" type="datetimeFigureOut">
              <a:rPr kumimoji="1" lang="ja-JP" altLang="en-US" smtClean="0"/>
              <a:t>2020/5/14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4B320-8542-4683-9202-F61F8A084A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63015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10000">
        <p14:gallery dir="l"/>
      </p:transition>
    </mc:Choice>
    <mc:Fallback xmlns="">
      <p:transition spd="slow" advTm="1000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7F12D-7766-4776-97FF-47E9D89C89B3}" type="datetimeFigureOut">
              <a:rPr kumimoji="1" lang="ja-JP" altLang="en-US" smtClean="0"/>
              <a:t>2020/5/14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4B320-8542-4683-9202-F61F8A084A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70202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10000">
        <p14:gallery dir="l"/>
      </p:transition>
    </mc:Choice>
    <mc:Fallback xmlns="">
      <p:transition spd="slow" advTm="1000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7F12D-7766-4776-97FF-47E9D89C89B3}" type="datetimeFigureOut">
              <a:rPr kumimoji="1" lang="ja-JP" altLang="en-US" smtClean="0"/>
              <a:t>2020/5/14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4B320-8542-4683-9202-F61F8A084A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31918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10000">
        <p14:gallery dir="l"/>
      </p:transition>
    </mc:Choice>
    <mc:Fallback xmlns="">
      <p:transition spd="slow" advTm="1000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7F12D-7766-4776-97FF-47E9D89C89B3}" type="datetimeFigureOut">
              <a:rPr kumimoji="1" lang="ja-JP" altLang="en-US" smtClean="0"/>
              <a:t>2020/5/14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4B320-8542-4683-9202-F61F8A084A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28666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10000">
        <p14:gallery dir="l"/>
      </p:transition>
    </mc:Choice>
    <mc:Fallback xmlns="">
      <p:transition spd="slow" advTm="1000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27F12D-7766-4776-97FF-47E9D89C89B3}" type="datetimeFigureOut">
              <a:rPr kumimoji="1" lang="ja-JP" altLang="en-US" smtClean="0"/>
              <a:t>2020/5/14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64B320-8542-4683-9202-F61F8A084A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94307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1600" advTm="10000">
        <p14:gallery dir="l"/>
      </p:transition>
    </mc:Choice>
    <mc:Fallback xmlns="">
      <p:transition spd="slow" advTm="10000">
        <p:fade/>
      </p:transition>
    </mc:Fallback>
  </mc:AlternateConten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 descr="写真, 女性, 部屋 が含まれている画像&#10;&#10;自動的に生成された説明">
            <a:extLst>
              <a:ext uri="{FF2B5EF4-FFF2-40B4-BE49-F238E27FC236}">
                <a16:creationId xmlns:a16="http://schemas.microsoft.com/office/drawing/2014/main" id="{C7A0BE29-C181-4906-A42C-6F07458C522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733"/>
          <a:stretch/>
        </p:blipFill>
        <p:spPr>
          <a:xfrm>
            <a:off x="182260" y="259260"/>
            <a:ext cx="5006612" cy="4594597"/>
          </a:xfrm>
          <a:prstGeom prst="rect">
            <a:avLst/>
          </a:prstGeom>
        </p:spPr>
      </p:pic>
      <p:pic>
        <p:nvPicPr>
          <p:cNvPr id="5" name="図 4" descr="写真, 女性, 部屋 が含まれている画像&#10;&#10;自動的に生成された説明">
            <a:extLst>
              <a:ext uri="{FF2B5EF4-FFF2-40B4-BE49-F238E27FC236}">
                <a16:creationId xmlns:a16="http://schemas.microsoft.com/office/drawing/2014/main" id="{FF159D50-A4B0-4BE6-8203-3E6F7F17157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6290"/>
          <a:stretch/>
        </p:blipFill>
        <p:spPr>
          <a:xfrm>
            <a:off x="0" y="5046879"/>
            <a:ext cx="5689101" cy="4594597"/>
          </a:xfrm>
          <a:prstGeom prst="rect">
            <a:avLst/>
          </a:prstGeom>
        </p:spPr>
      </p:pic>
      <p:sp>
        <p:nvSpPr>
          <p:cNvPr id="6" name="タイトル 1">
            <a:extLst>
              <a:ext uri="{FF2B5EF4-FFF2-40B4-BE49-F238E27FC236}">
                <a16:creationId xmlns:a16="http://schemas.microsoft.com/office/drawing/2014/main" id="{779FB635-F381-4985-8EFB-FC09A84E2765}"/>
              </a:ext>
            </a:extLst>
          </p:cNvPr>
          <p:cNvSpPr txBox="1">
            <a:spLocks/>
          </p:cNvSpPr>
          <p:nvPr/>
        </p:nvSpPr>
        <p:spPr>
          <a:xfrm>
            <a:off x="5188872" y="645305"/>
            <a:ext cx="1486868" cy="8803149"/>
          </a:xfrm>
          <a:prstGeom prst="rect">
            <a:avLst/>
          </a:prstGeom>
        </p:spPr>
        <p:txBody>
          <a:bodyPr vert="eaVert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60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新しい生活様式カルタ</a:t>
            </a:r>
          </a:p>
        </p:txBody>
      </p:sp>
      <p:pic>
        <p:nvPicPr>
          <p:cNvPr id="7" name="図 6" descr="挿絵, 食品, マグカップ が含まれている画像&#10;&#10;自動的に生成された説明">
            <a:extLst>
              <a:ext uri="{FF2B5EF4-FFF2-40B4-BE49-F238E27FC236}">
                <a16:creationId xmlns:a16="http://schemas.microsoft.com/office/drawing/2014/main" id="{7D35BCEB-DFD6-4115-A127-DA394A3DC7B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88048">
            <a:off x="5755822" y="8272923"/>
            <a:ext cx="543794" cy="15380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4442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10000">
        <p14:gallery dir="l"/>
      </p:transition>
    </mc:Choice>
    <mc:Fallback xmlns="">
      <p:transition spd="slow" advTm="10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98FEEE7-8CBC-4020-B18A-B38EBBBAC6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16604" y="8448261"/>
            <a:ext cx="5829300" cy="1456324"/>
          </a:xfrm>
        </p:spPr>
        <p:txBody>
          <a:bodyPr/>
          <a:lstStyle/>
          <a:p>
            <a:r>
              <a:rPr kumimoji="1" lang="ja-JP" altLang="en-US" dirty="0">
                <a:solidFill>
                  <a:schemeClr val="bg1"/>
                </a:solidFill>
              </a:rPr>
              <a:t>新しい生活様式</a:t>
            </a:r>
            <a:br>
              <a:rPr kumimoji="1" lang="en-US" altLang="ja-JP" dirty="0">
                <a:solidFill>
                  <a:schemeClr val="bg1"/>
                </a:solidFill>
              </a:rPr>
            </a:br>
            <a:r>
              <a:rPr kumimoji="1" lang="ja-JP" altLang="en-US" dirty="0">
                <a:solidFill>
                  <a:schemeClr val="bg1"/>
                </a:solidFill>
              </a:rPr>
              <a:t>カルタ</a:t>
            </a:r>
          </a:p>
        </p:txBody>
      </p:sp>
      <p:pic>
        <p:nvPicPr>
          <p:cNvPr id="10" name="図 9" descr="挿絵 が含まれている画像&#10;&#10;自動的に生成された説明">
            <a:extLst>
              <a:ext uri="{FF2B5EF4-FFF2-40B4-BE49-F238E27FC236}">
                <a16:creationId xmlns:a16="http://schemas.microsoft.com/office/drawing/2014/main" id="{D6BECB6C-1418-4646-AC77-BF3F0BBE566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404" r="20253"/>
          <a:stretch/>
        </p:blipFill>
        <p:spPr>
          <a:xfrm>
            <a:off x="1827843" y="6433467"/>
            <a:ext cx="2036273" cy="3319424"/>
          </a:xfrm>
          <a:prstGeom prst="rect">
            <a:avLst/>
          </a:prstGeom>
        </p:spPr>
      </p:pic>
      <p:sp>
        <p:nvSpPr>
          <p:cNvPr id="5" name="楕円 4">
            <a:extLst>
              <a:ext uri="{FF2B5EF4-FFF2-40B4-BE49-F238E27FC236}">
                <a16:creationId xmlns:a16="http://schemas.microsoft.com/office/drawing/2014/main" id="{EC1EC597-9635-4CB9-AE22-05CF30291813}"/>
              </a:ext>
            </a:extLst>
          </p:cNvPr>
          <p:cNvSpPr/>
          <p:nvPr/>
        </p:nvSpPr>
        <p:spPr>
          <a:xfrm>
            <a:off x="4631636" y="496957"/>
            <a:ext cx="1808921" cy="1808921"/>
          </a:xfrm>
          <a:prstGeom prst="ellipse">
            <a:avLst/>
          </a:prstGeom>
          <a:solidFill>
            <a:srgbClr val="FFFF00"/>
          </a:solidFill>
          <a:ln w="762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8CD0D3D4-7024-435F-8ECB-3890CDEEB1F3}"/>
              </a:ext>
            </a:extLst>
          </p:cNvPr>
          <p:cNvSpPr/>
          <p:nvPr/>
        </p:nvSpPr>
        <p:spPr>
          <a:xfrm>
            <a:off x="4879507" y="595196"/>
            <a:ext cx="1313180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88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ら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AC48366D-9938-4CE2-87BB-03E1D02189B6}"/>
              </a:ext>
            </a:extLst>
          </p:cNvPr>
          <p:cNvSpPr/>
          <p:nvPr/>
        </p:nvSpPr>
        <p:spPr>
          <a:xfrm>
            <a:off x="4889766" y="2703443"/>
            <a:ext cx="1415772" cy="5744818"/>
          </a:xfrm>
          <a:prstGeom prst="rect">
            <a:avLst/>
          </a:prstGeom>
          <a:noFill/>
        </p:spPr>
        <p:txBody>
          <a:bodyPr vert="eaVert" wrap="square" lIns="91440" tIns="45720" rIns="91440" bIns="45720">
            <a:spAutoFit/>
          </a:bodyPr>
          <a:lstStyle/>
          <a:p>
            <a:r>
              <a:rPr lang="ja-JP" altLang="en-US" sz="8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くらくと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A43FCFB4-FDDF-4E0C-ABBF-D0CD69CE7E94}"/>
              </a:ext>
            </a:extLst>
          </p:cNvPr>
          <p:cNvSpPr/>
          <p:nvPr/>
        </p:nvSpPr>
        <p:spPr>
          <a:xfrm>
            <a:off x="3116474" y="1689652"/>
            <a:ext cx="1415772" cy="7633252"/>
          </a:xfrm>
          <a:prstGeom prst="rect">
            <a:avLst/>
          </a:prstGeom>
          <a:noFill/>
        </p:spPr>
        <p:txBody>
          <a:bodyPr vert="eaVert" wrap="square" lIns="91440" tIns="45720" rIns="91440" bIns="45720">
            <a:spAutoFit/>
          </a:bodyPr>
          <a:lstStyle/>
          <a:p>
            <a:r>
              <a:rPr lang="ja-JP" altLang="en-US" sz="8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通う電車に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F6DFC153-F82C-4338-9575-CF8D0CB4409F}"/>
              </a:ext>
            </a:extLst>
          </p:cNvPr>
          <p:cNvSpPr/>
          <p:nvPr/>
        </p:nvSpPr>
        <p:spPr>
          <a:xfrm>
            <a:off x="1541678" y="1689651"/>
            <a:ext cx="1415772" cy="6957391"/>
          </a:xfrm>
          <a:prstGeom prst="rect">
            <a:avLst/>
          </a:prstGeom>
          <a:noFill/>
        </p:spPr>
        <p:txBody>
          <a:bodyPr vert="eaVert" wrap="square" lIns="91440" tIns="45720" rIns="91440" bIns="45720">
            <a:spAutoFit/>
          </a:bodyPr>
          <a:lstStyle/>
          <a:p>
            <a:r>
              <a:rPr lang="ja-JP" altLang="en-US" sz="8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ゆとりあり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0BA9523E-5783-483C-B428-CF2B28A43F5D}"/>
              </a:ext>
            </a:extLst>
          </p:cNvPr>
          <p:cNvSpPr/>
          <p:nvPr/>
        </p:nvSpPr>
        <p:spPr>
          <a:xfrm>
            <a:off x="5924394" y="3050326"/>
            <a:ext cx="738664" cy="3637722"/>
          </a:xfrm>
          <a:prstGeom prst="rect">
            <a:avLst/>
          </a:prstGeom>
          <a:noFill/>
        </p:spPr>
        <p:txBody>
          <a:bodyPr vert="eaVert" wrap="square" lIns="91440" tIns="45720" rIns="91440" bIns="45720">
            <a:spAutoFit/>
          </a:bodyPr>
          <a:lstStyle/>
          <a:p>
            <a:r>
              <a:rPr lang="ja-JP" altLang="en-US" sz="36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ＭＳ 明朝" panose="02020609040205080304" pitchFamily="17" charset="-128"/>
                <a:ea typeface="ＭＳ 明朝" panose="02020609040205080304" pitchFamily="17" charset="-128"/>
              </a:rPr>
              <a:t>楽々と</a:t>
            </a:r>
          </a:p>
        </p:txBody>
      </p:sp>
    </p:spTree>
    <p:extLst>
      <p:ext uri="{BB962C8B-B14F-4D97-AF65-F5344CB8AC3E}">
        <p14:creationId xmlns:p14="http://schemas.microsoft.com/office/powerpoint/2010/main" val="24623152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10000">
        <p14:gallery dir="l"/>
      </p:transition>
    </mc:Choice>
    <mc:Fallback xmlns="">
      <p:transition spd="slow" advTm="10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000"/>
                            </p:stCondLst>
                            <p:childTnLst>
                              <p:par>
                                <p:cTn id="36" presetID="32" presetClass="emph" presetSubtype="0" repeatCount="indefinite" fill="hold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120000">
                                      <p:cBhvr>
                                        <p:cTn id="37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8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9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0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1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4" grpId="0"/>
      <p:bldP spid="6" grpId="0"/>
      <p:bldP spid="7" grpId="0"/>
      <p:bldP spid="8" grpId="0"/>
      <p:bldP spid="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98FEEE7-8CBC-4020-B18A-B38EBBBAC6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7824" y="8448261"/>
            <a:ext cx="5829300" cy="1456324"/>
          </a:xfrm>
        </p:spPr>
        <p:txBody>
          <a:bodyPr/>
          <a:lstStyle/>
          <a:p>
            <a:r>
              <a:rPr kumimoji="1" lang="ja-JP" altLang="en-US" dirty="0">
                <a:solidFill>
                  <a:schemeClr val="bg1"/>
                </a:solidFill>
              </a:rPr>
              <a:t>新しい生活様式</a:t>
            </a:r>
            <a:br>
              <a:rPr kumimoji="1" lang="en-US" altLang="ja-JP" dirty="0">
                <a:solidFill>
                  <a:schemeClr val="bg1"/>
                </a:solidFill>
              </a:rPr>
            </a:br>
            <a:r>
              <a:rPr kumimoji="1" lang="ja-JP" altLang="en-US" dirty="0">
                <a:solidFill>
                  <a:schemeClr val="bg1"/>
                </a:solidFill>
              </a:rPr>
              <a:t>カルタ</a:t>
            </a:r>
          </a:p>
        </p:txBody>
      </p:sp>
      <p:pic>
        <p:nvPicPr>
          <p:cNvPr id="10" name="図 9" descr="挿絵 が含まれている画像&#10;&#10;自動的に生成された説明">
            <a:extLst>
              <a:ext uri="{FF2B5EF4-FFF2-40B4-BE49-F238E27FC236}">
                <a16:creationId xmlns:a16="http://schemas.microsoft.com/office/drawing/2014/main" id="{EB6B65ED-4450-4127-B9B3-85C734BC006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127" t="9114" r="18570" b="4736"/>
          <a:stretch/>
        </p:blipFill>
        <p:spPr>
          <a:xfrm flipH="1">
            <a:off x="117311" y="5876470"/>
            <a:ext cx="2252393" cy="3446434"/>
          </a:xfrm>
          <a:prstGeom prst="rect">
            <a:avLst/>
          </a:prstGeom>
        </p:spPr>
      </p:pic>
      <p:sp>
        <p:nvSpPr>
          <p:cNvPr id="5" name="楕円 4">
            <a:extLst>
              <a:ext uri="{FF2B5EF4-FFF2-40B4-BE49-F238E27FC236}">
                <a16:creationId xmlns:a16="http://schemas.microsoft.com/office/drawing/2014/main" id="{EC1EC597-9635-4CB9-AE22-05CF30291813}"/>
              </a:ext>
            </a:extLst>
          </p:cNvPr>
          <p:cNvSpPr/>
          <p:nvPr/>
        </p:nvSpPr>
        <p:spPr>
          <a:xfrm>
            <a:off x="4631636" y="496957"/>
            <a:ext cx="1808921" cy="1808921"/>
          </a:xfrm>
          <a:prstGeom prst="ellipse">
            <a:avLst/>
          </a:prstGeom>
          <a:solidFill>
            <a:srgbClr val="FFC000"/>
          </a:solidFill>
          <a:ln w="762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8CD0D3D4-7024-435F-8ECB-3890CDEEB1F3}"/>
              </a:ext>
            </a:extLst>
          </p:cNvPr>
          <p:cNvSpPr/>
          <p:nvPr/>
        </p:nvSpPr>
        <p:spPr>
          <a:xfrm>
            <a:off x="4879507" y="595196"/>
            <a:ext cx="1313180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88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ワ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AC48366D-9938-4CE2-87BB-03E1D02189B6}"/>
              </a:ext>
            </a:extLst>
          </p:cNvPr>
          <p:cNvSpPr/>
          <p:nvPr/>
        </p:nvSpPr>
        <p:spPr>
          <a:xfrm>
            <a:off x="4889766" y="2703443"/>
            <a:ext cx="1415772" cy="5744818"/>
          </a:xfrm>
          <a:prstGeom prst="rect">
            <a:avLst/>
          </a:prstGeom>
          <a:noFill/>
        </p:spPr>
        <p:txBody>
          <a:bodyPr vert="eaVert" wrap="square" lIns="91440" tIns="45720" rIns="91440" bIns="45720">
            <a:spAutoFit/>
          </a:bodyPr>
          <a:lstStyle/>
          <a:p>
            <a:r>
              <a:rPr lang="ja-JP" altLang="en-US" sz="8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クチンで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A43FCFB4-FDDF-4E0C-ABBF-D0CD69CE7E94}"/>
              </a:ext>
            </a:extLst>
          </p:cNvPr>
          <p:cNvSpPr/>
          <p:nvPr/>
        </p:nvSpPr>
        <p:spPr>
          <a:xfrm>
            <a:off x="3116474" y="1689652"/>
            <a:ext cx="1415772" cy="7633252"/>
          </a:xfrm>
          <a:prstGeom prst="rect">
            <a:avLst/>
          </a:prstGeom>
          <a:noFill/>
        </p:spPr>
        <p:txBody>
          <a:bodyPr vert="eaVert" wrap="square" lIns="91440" tIns="45720" rIns="91440" bIns="45720">
            <a:spAutoFit/>
          </a:bodyPr>
          <a:lstStyle/>
          <a:p>
            <a:r>
              <a:rPr lang="ja-JP" altLang="en-US" sz="8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予防する日が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F6DFC153-F82C-4338-9575-CF8D0CB4409F}"/>
              </a:ext>
            </a:extLst>
          </p:cNvPr>
          <p:cNvSpPr/>
          <p:nvPr/>
        </p:nvSpPr>
        <p:spPr>
          <a:xfrm>
            <a:off x="1541678" y="1689651"/>
            <a:ext cx="1415772" cy="6957391"/>
          </a:xfrm>
          <a:prstGeom prst="rect">
            <a:avLst/>
          </a:prstGeom>
          <a:noFill/>
        </p:spPr>
        <p:txBody>
          <a:bodyPr vert="eaVert" wrap="square" lIns="91440" tIns="45720" rIns="91440" bIns="45720">
            <a:spAutoFit/>
          </a:bodyPr>
          <a:lstStyle/>
          <a:p>
            <a:r>
              <a:rPr lang="ja-JP" altLang="en-US" sz="8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もうすぐだ</a:t>
            </a:r>
          </a:p>
        </p:txBody>
      </p:sp>
    </p:spTree>
    <p:extLst>
      <p:ext uri="{BB962C8B-B14F-4D97-AF65-F5344CB8AC3E}">
        <p14:creationId xmlns:p14="http://schemas.microsoft.com/office/powerpoint/2010/main" val="33953356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10000">
        <p14:gallery dir="l"/>
      </p:transition>
    </mc:Choice>
    <mc:Fallback xmlns="">
      <p:transition spd="slow" advTm="10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500"/>
                            </p:stCondLst>
                            <p:childTnLst>
                              <p:par>
                                <p:cTn id="42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4500"/>
                            </p:stCondLst>
                            <p:childTnLst>
                              <p:par>
                                <p:cTn id="48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6500"/>
                            </p:stCondLst>
                            <p:childTnLst>
                              <p:par>
                                <p:cTn id="54" presetID="2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4" grpId="0"/>
      <p:bldP spid="6" grpId="0"/>
      <p:bldP spid="7" grpId="0"/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楕円 4">
            <a:extLst>
              <a:ext uri="{FF2B5EF4-FFF2-40B4-BE49-F238E27FC236}">
                <a16:creationId xmlns:a16="http://schemas.microsoft.com/office/drawing/2014/main" id="{EC1EC597-9635-4CB9-AE22-05CF30291813}"/>
              </a:ext>
            </a:extLst>
          </p:cNvPr>
          <p:cNvSpPr/>
          <p:nvPr/>
        </p:nvSpPr>
        <p:spPr>
          <a:xfrm>
            <a:off x="4631636" y="496957"/>
            <a:ext cx="1808921" cy="1808921"/>
          </a:xfrm>
          <a:prstGeom prst="ellipse">
            <a:avLst/>
          </a:prstGeom>
          <a:solidFill>
            <a:srgbClr val="00B0F0"/>
          </a:solidFill>
          <a:ln w="762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398FEEE7-8CBC-4020-B18A-B38EBBBAC6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16604" y="8448261"/>
            <a:ext cx="5829300" cy="1456324"/>
          </a:xfrm>
        </p:spPr>
        <p:txBody>
          <a:bodyPr/>
          <a:lstStyle/>
          <a:p>
            <a:r>
              <a:rPr kumimoji="1" lang="ja-JP" altLang="en-US" dirty="0">
                <a:solidFill>
                  <a:schemeClr val="bg1"/>
                </a:solidFill>
              </a:rPr>
              <a:t>新しい生活様式</a:t>
            </a:r>
            <a:br>
              <a:rPr kumimoji="1" lang="en-US" altLang="ja-JP" dirty="0">
                <a:solidFill>
                  <a:schemeClr val="bg1"/>
                </a:solidFill>
              </a:rPr>
            </a:br>
            <a:r>
              <a:rPr kumimoji="1" lang="ja-JP" altLang="en-US" dirty="0">
                <a:solidFill>
                  <a:schemeClr val="bg1"/>
                </a:solidFill>
              </a:rPr>
              <a:t>カルタ</a:t>
            </a: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8CD0D3D4-7024-435F-8ECB-3890CDEEB1F3}"/>
              </a:ext>
            </a:extLst>
          </p:cNvPr>
          <p:cNvSpPr/>
          <p:nvPr/>
        </p:nvSpPr>
        <p:spPr>
          <a:xfrm>
            <a:off x="4879507" y="595196"/>
            <a:ext cx="1313180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88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ん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AC48366D-9938-4CE2-87BB-03E1D02189B6}"/>
              </a:ext>
            </a:extLst>
          </p:cNvPr>
          <p:cNvSpPr/>
          <p:nvPr/>
        </p:nvSpPr>
        <p:spPr>
          <a:xfrm>
            <a:off x="4889766" y="2703443"/>
            <a:ext cx="1415772" cy="5744818"/>
          </a:xfrm>
          <a:prstGeom prst="rect">
            <a:avLst/>
          </a:prstGeom>
          <a:noFill/>
        </p:spPr>
        <p:txBody>
          <a:bodyPr vert="eaVert" wrap="square" lIns="91440" tIns="45720" rIns="91440" bIns="45720">
            <a:spAutoFit/>
          </a:bodyPr>
          <a:lstStyle/>
          <a:p>
            <a:r>
              <a:rPr lang="ja-JP" altLang="en-US" sz="8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運動で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A43FCFB4-FDDF-4E0C-ABBF-D0CD69CE7E94}"/>
              </a:ext>
            </a:extLst>
          </p:cNvPr>
          <p:cNvSpPr/>
          <p:nvPr/>
        </p:nvSpPr>
        <p:spPr>
          <a:xfrm>
            <a:off x="3116474" y="1689652"/>
            <a:ext cx="1415772" cy="7633252"/>
          </a:xfrm>
          <a:prstGeom prst="rect">
            <a:avLst/>
          </a:prstGeom>
          <a:noFill/>
        </p:spPr>
        <p:txBody>
          <a:bodyPr vert="eaVert" wrap="square" lIns="91440" tIns="45720" rIns="91440" bIns="45720">
            <a:spAutoFit/>
          </a:bodyPr>
          <a:lstStyle/>
          <a:p>
            <a:r>
              <a:rPr lang="ja-JP" altLang="en-US" sz="8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コロナに負けぬ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F6DFC153-F82C-4338-9575-CF8D0CB4409F}"/>
              </a:ext>
            </a:extLst>
          </p:cNvPr>
          <p:cNvSpPr/>
          <p:nvPr/>
        </p:nvSpPr>
        <p:spPr>
          <a:xfrm>
            <a:off x="1541678" y="1689651"/>
            <a:ext cx="1415772" cy="6957391"/>
          </a:xfrm>
          <a:prstGeom prst="rect">
            <a:avLst/>
          </a:prstGeom>
          <a:noFill/>
        </p:spPr>
        <p:txBody>
          <a:bodyPr vert="eaVert" wrap="square" lIns="91440" tIns="45720" rIns="91440" bIns="45720">
            <a:spAutoFit/>
          </a:bodyPr>
          <a:lstStyle/>
          <a:p>
            <a:r>
              <a:rPr lang="ja-JP" altLang="en-US" sz="8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体力を</a:t>
            </a:r>
          </a:p>
        </p:txBody>
      </p:sp>
      <p:pic>
        <p:nvPicPr>
          <p:cNvPr id="10" name="図 9" descr="挿絵 が含まれている画像&#10;&#10;自動的に生成された説明">
            <a:extLst>
              <a:ext uri="{FF2B5EF4-FFF2-40B4-BE49-F238E27FC236}">
                <a16:creationId xmlns:a16="http://schemas.microsoft.com/office/drawing/2014/main" id="{5B0C6D45-519D-4D9B-B623-6780515A9EE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484" t="2848" r="34631" b="4693"/>
          <a:stretch/>
        </p:blipFill>
        <p:spPr>
          <a:xfrm>
            <a:off x="795131" y="5772190"/>
            <a:ext cx="1963824" cy="36919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2579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10000">
        <p14:gallery dir="l"/>
      </p:transition>
    </mc:Choice>
    <mc:Fallback xmlns="">
      <p:transition spd="slow" advTm="10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1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1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500"/>
                            </p:stCondLst>
                            <p:childTnLst>
                              <p:par>
                                <p:cTn id="38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4" grpId="0"/>
      <p:bldP spid="6" grpId="0"/>
      <p:bldP spid="7" grpId="0"/>
      <p:bldP spid="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楕円 4">
            <a:extLst>
              <a:ext uri="{FF2B5EF4-FFF2-40B4-BE49-F238E27FC236}">
                <a16:creationId xmlns:a16="http://schemas.microsoft.com/office/drawing/2014/main" id="{EC1EC597-9635-4CB9-AE22-05CF30291813}"/>
              </a:ext>
            </a:extLst>
          </p:cNvPr>
          <p:cNvSpPr/>
          <p:nvPr/>
        </p:nvSpPr>
        <p:spPr>
          <a:xfrm>
            <a:off x="4631636" y="496957"/>
            <a:ext cx="1808921" cy="1808921"/>
          </a:xfrm>
          <a:prstGeom prst="ellipse">
            <a:avLst/>
          </a:prstGeom>
          <a:solidFill>
            <a:srgbClr val="FF9797"/>
          </a:solidFill>
          <a:ln w="762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8CD0D3D4-7024-435F-8ECB-3890CDEEB1F3}"/>
              </a:ext>
            </a:extLst>
          </p:cNvPr>
          <p:cNvSpPr/>
          <p:nvPr/>
        </p:nvSpPr>
        <p:spPr>
          <a:xfrm>
            <a:off x="4879507" y="595196"/>
            <a:ext cx="1313180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88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ヒ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AC48366D-9938-4CE2-87BB-03E1D02189B6}"/>
              </a:ext>
            </a:extLst>
          </p:cNvPr>
          <p:cNvSpPr/>
          <p:nvPr/>
        </p:nvSpPr>
        <p:spPr>
          <a:xfrm>
            <a:off x="4889766" y="2703443"/>
            <a:ext cx="1415772" cy="3518453"/>
          </a:xfrm>
          <a:prstGeom prst="rect">
            <a:avLst/>
          </a:prstGeom>
          <a:noFill/>
        </p:spPr>
        <p:txBody>
          <a:bodyPr vert="eaVert" wrap="square" lIns="91440" tIns="45720" rIns="91440" bIns="45720">
            <a:spAutoFit/>
          </a:bodyPr>
          <a:lstStyle/>
          <a:p>
            <a:r>
              <a:rPr lang="ja-JP" altLang="en-US" sz="8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ライ信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A43FCFB4-FDDF-4E0C-ABBF-D0CD69CE7E94}"/>
              </a:ext>
            </a:extLst>
          </p:cNvPr>
          <p:cNvSpPr/>
          <p:nvPr/>
        </p:nvSpPr>
        <p:spPr>
          <a:xfrm>
            <a:off x="3116474" y="1689652"/>
            <a:ext cx="1415772" cy="7633252"/>
          </a:xfrm>
          <a:prstGeom prst="rect">
            <a:avLst/>
          </a:prstGeom>
          <a:noFill/>
        </p:spPr>
        <p:txBody>
          <a:bodyPr vert="eaVert" wrap="square" lIns="91440" tIns="45720" rIns="91440" bIns="45720">
            <a:spAutoFit/>
          </a:bodyPr>
          <a:lstStyle/>
          <a:p>
            <a:r>
              <a:rPr lang="ja-JP" altLang="en-US" sz="8000" b="0" cap="none" spc="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笑</a:t>
            </a:r>
            <a:r>
              <a:rPr lang="ja-JP" altLang="en-US" sz="8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いでコロナ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F6DFC153-F82C-4338-9575-CF8D0CB4409F}"/>
              </a:ext>
            </a:extLst>
          </p:cNvPr>
          <p:cNvSpPr/>
          <p:nvPr/>
        </p:nvSpPr>
        <p:spPr>
          <a:xfrm>
            <a:off x="1541678" y="1689651"/>
            <a:ext cx="1415772" cy="6957391"/>
          </a:xfrm>
          <a:prstGeom prst="rect">
            <a:avLst/>
          </a:prstGeom>
          <a:noFill/>
        </p:spPr>
        <p:txBody>
          <a:bodyPr vert="eaVert" wrap="square" lIns="91440" tIns="45720" rIns="91440" bIns="45720">
            <a:spAutoFit/>
          </a:bodyPr>
          <a:lstStyle/>
          <a:p>
            <a:r>
              <a:rPr lang="ja-JP" altLang="en-US" sz="8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いちコロナ</a:t>
            </a:r>
          </a:p>
        </p:txBody>
      </p:sp>
      <p:pic>
        <p:nvPicPr>
          <p:cNvPr id="10" name="図 9" descr="光 が含まれている画像&#10;&#10;自動的に生成された説明">
            <a:extLst>
              <a:ext uri="{FF2B5EF4-FFF2-40B4-BE49-F238E27FC236}">
                <a16:creationId xmlns:a16="http://schemas.microsoft.com/office/drawing/2014/main" id="{CC712C42-6958-4986-92A3-EF7C46E4704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355" t="17606" r="13628" b="21016"/>
          <a:stretch/>
        </p:blipFill>
        <p:spPr>
          <a:xfrm>
            <a:off x="546421" y="7272051"/>
            <a:ext cx="2862065" cy="2341693"/>
          </a:xfrm>
          <a:prstGeom prst="rect">
            <a:avLst/>
          </a:prstGeom>
        </p:spPr>
      </p:pic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9F43AD4A-7697-465E-A206-729F86716626}"/>
              </a:ext>
            </a:extLst>
          </p:cNvPr>
          <p:cNvSpPr/>
          <p:nvPr/>
        </p:nvSpPr>
        <p:spPr>
          <a:xfrm>
            <a:off x="1521942" y="5575852"/>
            <a:ext cx="1415772" cy="1470991"/>
          </a:xfrm>
          <a:prstGeom prst="rect">
            <a:avLst/>
          </a:prstGeom>
          <a:solidFill>
            <a:schemeClr val="bg1"/>
          </a:solidFill>
        </p:spPr>
        <p:txBody>
          <a:bodyPr vert="eaVert" wrap="square" lIns="91440" tIns="45720" rIns="91440" bIns="45720">
            <a:spAutoFit/>
          </a:bodyPr>
          <a:lstStyle/>
          <a:p>
            <a:pPr algn="ctr"/>
            <a:r>
              <a:rPr lang="ja-JP" altLang="en-US" sz="8000" b="0" cap="none" spc="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だ</a:t>
            </a:r>
          </a:p>
        </p:txBody>
      </p:sp>
      <p:sp>
        <p:nvSpPr>
          <p:cNvPr id="3" name="テキスト ボックス 2">
            <a:hlinkClick r:id="rId3" action="ppaction://hlinksldjump"/>
            <a:extLst>
              <a:ext uri="{FF2B5EF4-FFF2-40B4-BE49-F238E27FC236}">
                <a16:creationId xmlns:a16="http://schemas.microsoft.com/office/drawing/2014/main" id="{C8CC15D2-C2D3-41CE-A0C1-ED2FE18CBABC}"/>
              </a:ext>
            </a:extLst>
          </p:cNvPr>
          <p:cNvSpPr txBox="1"/>
          <p:nvPr/>
        </p:nvSpPr>
        <p:spPr>
          <a:xfrm>
            <a:off x="4496617" y="8973401"/>
            <a:ext cx="1808921" cy="584775"/>
          </a:xfrm>
          <a:prstGeom prst="rect">
            <a:avLst/>
          </a:prstGeom>
          <a:solidFill>
            <a:schemeClr val="accent4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3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もう一度</a:t>
            </a:r>
          </a:p>
        </p:txBody>
      </p:sp>
      <p:pic>
        <p:nvPicPr>
          <p:cNvPr id="11" name="図 10" descr="挿絵, 食品, マグカップ が含まれている画像&#10;&#10;自動的に生成された説明">
            <a:extLst>
              <a:ext uri="{FF2B5EF4-FFF2-40B4-BE49-F238E27FC236}">
                <a16:creationId xmlns:a16="http://schemas.microsoft.com/office/drawing/2014/main" id="{7D35BCEB-DFD6-4115-A127-DA394A3DC7B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88048">
            <a:off x="5235869" y="6828647"/>
            <a:ext cx="543794" cy="15380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3809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000"/>
                            </p:stCondLst>
                            <p:childTnLst>
                              <p:par>
                                <p:cTn id="1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4000"/>
                            </p:stCondLst>
                            <p:childTnLst>
                              <p:par>
                                <p:cTn id="24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9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0"/>
                            </p:stCondLst>
                            <p:childTnLst>
                              <p:par>
                                <p:cTn id="31" presetID="3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3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34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8000"/>
                            </p:stCondLst>
                            <p:childTnLst>
                              <p:par>
                                <p:cTn id="39" presetID="43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4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4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16" presetClass="entr" presetSubtype="37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8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4" grpId="0"/>
      <p:bldP spid="6" grpId="0"/>
      <p:bldP spid="7" grpId="0"/>
      <p:bldP spid="8" grpId="0"/>
      <p:bldP spid="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楕円 4">
            <a:extLst>
              <a:ext uri="{FF2B5EF4-FFF2-40B4-BE49-F238E27FC236}">
                <a16:creationId xmlns:a16="http://schemas.microsoft.com/office/drawing/2014/main" id="{EC1EC597-9635-4CB9-AE22-05CF30291813}"/>
              </a:ext>
            </a:extLst>
          </p:cNvPr>
          <p:cNvSpPr/>
          <p:nvPr/>
        </p:nvSpPr>
        <p:spPr>
          <a:xfrm>
            <a:off x="4691270" y="556591"/>
            <a:ext cx="1808921" cy="1808921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 w="762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398FEEE7-8CBC-4020-B18A-B38EBBBAC6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16604" y="8448261"/>
            <a:ext cx="5829300" cy="1456324"/>
          </a:xfrm>
        </p:spPr>
        <p:txBody>
          <a:bodyPr/>
          <a:lstStyle/>
          <a:p>
            <a:r>
              <a:rPr kumimoji="1" lang="ja-JP" altLang="en-US" dirty="0">
                <a:solidFill>
                  <a:schemeClr val="bg1"/>
                </a:solidFill>
              </a:rPr>
              <a:t>新しい生活様式</a:t>
            </a:r>
            <a:br>
              <a:rPr kumimoji="1" lang="en-US" altLang="ja-JP" dirty="0">
                <a:solidFill>
                  <a:schemeClr val="bg1"/>
                </a:solidFill>
              </a:rPr>
            </a:br>
            <a:r>
              <a:rPr kumimoji="1" lang="ja-JP" altLang="en-US" dirty="0">
                <a:solidFill>
                  <a:schemeClr val="bg1"/>
                </a:solidFill>
              </a:rPr>
              <a:t>カルタ</a:t>
            </a: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8CD0D3D4-7024-435F-8ECB-3890CDEEB1F3}"/>
              </a:ext>
            </a:extLst>
          </p:cNvPr>
          <p:cNvSpPr/>
          <p:nvPr/>
        </p:nvSpPr>
        <p:spPr>
          <a:xfrm>
            <a:off x="4879507" y="595196"/>
            <a:ext cx="1313180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88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あ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AC48366D-9938-4CE2-87BB-03E1D02189B6}"/>
              </a:ext>
            </a:extLst>
          </p:cNvPr>
          <p:cNvSpPr/>
          <p:nvPr/>
        </p:nvSpPr>
        <p:spPr>
          <a:xfrm>
            <a:off x="4889766" y="2703443"/>
            <a:ext cx="1415772" cy="5744818"/>
          </a:xfrm>
          <a:prstGeom prst="rect">
            <a:avLst/>
          </a:prstGeom>
          <a:noFill/>
        </p:spPr>
        <p:txBody>
          <a:bodyPr vert="eaVert" wrap="square" lIns="91440" tIns="45720" rIns="91440" bIns="45720">
            <a:spAutoFit/>
          </a:bodyPr>
          <a:lstStyle/>
          <a:p>
            <a:r>
              <a:rPr lang="ja-JP" altLang="en-US" sz="8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うときは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A43FCFB4-FDDF-4E0C-ABBF-D0CD69CE7E94}"/>
              </a:ext>
            </a:extLst>
          </p:cNvPr>
          <p:cNvSpPr/>
          <p:nvPr/>
        </p:nvSpPr>
        <p:spPr>
          <a:xfrm>
            <a:off x="3116474" y="1689652"/>
            <a:ext cx="1415772" cy="5744818"/>
          </a:xfrm>
          <a:prstGeom prst="rect">
            <a:avLst/>
          </a:prstGeom>
          <a:noFill/>
        </p:spPr>
        <p:txBody>
          <a:bodyPr vert="eaVert" wrap="square" lIns="91440" tIns="45720" rIns="91440" bIns="45720">
            <a:spAutoFit/>
          </a:bodyPr>
          <a:lstStyle/>
          <a:p>
            <a:r>
              <a:rPr lang="ja-JP" altLang="en-US" sz="8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あなたと私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F6DFC153-F82C-4338-9575-CF8D0CB4409F}"/>
              </a:ext>
            </a:extLst>
          </p:cNvPr>
          <p:cNvSpPr/>
          <p:nvPr/>
        </p:nvSpPr>
        <p:spPr>
          <a:xfrm>
            <a:off x="1541678" y="1689652"/>
            <a:ext cx="1415772" cy="5744818"/>
          </a:xfrm>
          <a:prstGeom prst="rect">
            <a:avLst/>
          </a:prstGeom>
          <a:noFill/>
        </p:spPr>
        <p:txBody>
          <a:bodyPr vert="eaVert" wrap="square" lIns="91440" tIns="45720" rIns="91440" bIns="45720">
            <a:spAutoFit/>
          </a:bodyPr>
          <a:lstStyle/>
          <a:p>
            <a:r>
              <a:rPr lang="ja-JP" altLang="en-US" sz="8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オンライン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0BA9523E-5783-483C-B428-CF2B28A43F5D}"/>
              </a:ext>
            </a:extLst>
          </p:cNvPr>
          <p:cNvSpPr/>
          <p:nvPr/>
        </p:nvSpPr>
        <p:spPr>
          <a:xfrm>
            <a:off x="5924394" y="3050326"/>
            <a:ext cx="738664" cy="3637722"/>
          </a:xfrm>
          <a:prstGeom prst="rect">
            <a:avLst/>
          </a:prstGeom>
          <a:noFill/>
        </p:spPr>
        <p:txBody>
          <a:bodyPr vert="eaVert" wrap="square" lIns="91440" tIns="45720" rIns="91440" bIns="45720">
            <a:spAutoFit/>
          </a:bodyPr>
          <a:lstStyle/>
          <a:p>
            <a:r>
              <a:rPr lang="ja-JP" altLang="en-US" sz="36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ＭＳ 明朝" panose="02020609040205080304" pitchFamily="17" charset="-128"/>
                <a:ea typeface="ＭＳ 明朝" panose="02020609040205080304" pitchFamily="17" charset="-128"/>
              </a:rPr>
              <a:t>会う時は</a:t>
            </a:r>
          </a:p>
        </p:txBody>
      </p:sp>
      <p:pic>
        <p:nvPicPr>
          <p:cNvPr id="10" name="図 9">
            <a:extLst>
              <a:ext uri="{FF2B5EF4-FFF2-40B4-BE49-F238E27FC236}">
                <a16:creationId xmlns:a16="http://schemas.microsoft.com/office/drawing/2014/main" id="{1AF7ADF1-7BEC-4362-BCDF-AD0CF29483E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05" y="6619715"/>
            <a:ext cx="2545069" cy="31932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92577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10000">
        <p14:gallery dir="l"/>
      </p:transition>
    </mc:Choice>
    <mc:Fallback xmlns="">
      <p:transition spd="slow" advTm="10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000"/>
                            </p:stCondLst>
                            <p:childTnLst>
                              <p:par>
                                <p:cTn id="28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8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98FEEE7-8CBC-4020-B18A-B38EBBBAC6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16604" y="8448261"/>
            <a:ext cx="5829300" cy="1456324"/>
          </a:xfrm>
        </p:spPr>
        <p:txBody>
          <a:bodyPr/>
          <a:lstStyle/>
          <a:p>
            <a:r>
              <a:rPr kumimoji="1" lang="ja-JP" altLang="en-US" dirty="0">
                <a:solidFill>
                  <a:schemeClr val="bg1"/>
                </a:solidFill>
              </a:rPr>
              <a:t>新しい生活様式</a:t>
            </a:r>
            <a:br>
              <a:rPr kumimoji="1" lang="en-US" altLang="ja-JP" dirty="0">
                <a:solidFill>
                  <a:schemeClr val="bg1"/>
                </a:solidFill>
              </a:rPr>
            </a:br>
            <a:r>
              <a:rPr kumimoji="1" lang="ja-JP" altLang="en-US" dirty="0">
                <a:solidFill>
                  <a:schemeClr val="bg1"/>
                </a:solidFill>
              </a:rPr>
              <a:t>カルタ</a:t>
            </a:r>
          </a:p>
        </p:txBody>
      </p:sp>
      <p:pic>
        <p:nvPicPr>
          <p:cNvPr id="11" name="図 10">
            <a:extLst>
              <a:ext uri="{FF2B5EF4-FFF2-40B4-BE49-F238E27FC236}">
                <a16:creationId xmlns:a16="http://schemas.microsoft.com/office/drawing/2014/main" id="{09A80E05-61BD-455A-BEF8-A3268447B957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2568" t="11312" r="14164" b="13147"/>
          <a:stretch/>
        </p:blipFill>
        <p:spPr>
          <a:xfrm>
            <a:off x="2621319" y="5710601"/>
            <a:ext cx="3734958" cy="3850842"/>
          </a:xfrm>
          <a:prstGeom prst="rect">
            <a:avLst/>
          </a:prstGeom>
        </p:spPr>
      </p:pic>
      <p:sp>
        <p:nvSpPr>
          <p:cNvPr id="5" name="楕円 4">
            <a:extLst>
              <a:ext uri="{FF2B5EF4-FFF2-40B4-BE49-F238E27FC236}">
                <a16:creationId xmlns:a16="http://schemas.microsoft.com/office/drawing/2014/main" id="{EC1EC597-9635-4CB9-AE22-05CF30291813}"/>
              </a:ext>
            </a:extLst>
          </p:cNvPr>
          <p:cNvSpPr/>
          <p:nvPr/>
        </p:nvSpPr>
        <p:spPr>
          <a:xfrm>
            <a:off x="4651514" y="496957"/>
            <a:ext cx="1808921" cy="1808921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762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8CD0D3D4-7024-435F-8ECB-3890CDEEB1F3}"/>
              </a:ext>
            </a:extLst>
          </p:cNvPr>
          <p:cNvSpPr/>
          <p:nvPr/>
        </p:nvSpPr>
        <p:spPr>
          <a:xfrm>
            <a:off x="4879507" y="595196"/>
            <a:ext cx="1313180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88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か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AC48366D-9938-4CE2-87BB-03E1D02189B6}"/>
              </a:ext>
            </a:extLst>
          </p:cNvPr>
          <p:cNvSpPr/>
          <p:nvPr/>
        </p:nvSpPr>
        <p:spPr>
          <a:xfrm>
            <a:off x="4889766" y="2703443"/>
            <a:ext cx="1415772" cy="5744818"/>
          </a:xfrm>
          <a:prstGeom prst="rect">
            <a:avLst/>
          </a:prstGeom>
          <a:noFill/>
        </p:spPr>
        <p:txBody>
          <a:bodyPr vert="eaVert" wrap="square" lIns="91440" tIns="45720" rIns="91440" bIns="45720">
            <a:spAutoFit/>
          </a:bodyPr>
          <a:lstStyle/>
          <a:p>
            <a:r>
              <a:rPr lang="ja-JP" altLang="en-US" sz="8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いものは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A43FCFB4-FDDF-4E0C-ABBF-D0CD69CE7E94}"/>
              </a:ext>
            </a:extLst>
          </p:cNvPr>
          <p:cNvSpPr/>
          <p:nvPr/>
        </p:nvSpPr>
        <p:spPr>
          <a:xfrm>
            <a:off x="3116474" y="1689652"/>
            <a:ext cx="1415772" cy="5744818"/>
          </a:xfrm>
          <a:prstGeom prst="rect">
            <a:avLst/>
          </a:prstGeom>
          <a:noFill/>
        </p:spPr>
        <p:txBody>
          <a:bodyPr vert="eaVert" wrap="square" lIns="91440" tIns="45720" rIns="91440" bIns="45720">
            <a:spAutoFit/>
          </a:bodyPr>
          <a:lstStyle/>
          <a:p>
            <a:r>
              <a:rPr lang="ja-JP" altLang="en-US" sz="8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通販使い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F6DFC153-F82C-4338-9575-CF8D0CB4409F}"/>
              </a:ext>
            </a:extLst>
          </p:cNvPr>
          <p:cNvSpPr/>
          <p:nvPr/>
        </p:nvSpPr>
        <p:spPr>
          <a:xfrm>
            <a:off x="1541678" y="1689652"/>
            <a:ext cx="1415772" cy="7474226"/>
          </a:xfrm>
          <a:prstGeom prst="rect">
            <a:avLst/>
          </a:prstGeom>
          <a:noFill/>
        </p:spPr>
        <p:txBody>
          <a:bodyPr vert="eaVert" wrap="square" lIns="91440" tIns="45720" rIns="91440" bIns="45720">
            <a:spAutoFit/>
          </a:bodyPr>
          <a:lstStyle/>
          <a:p>
            <a:r>
              <a:rPr lang="ja-JP" altLang="en-US" sz="8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キャッシュレス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0BA9523E-5783-483C-B428-CF2B28A43F5D}"/>
              </a:ext>
            </a:extLst>
          </p:cNvPr>
          <p:cNvSpPr/>
          <p:nvPr/>
        </p:nvSpPr>
        <p:spPr>
          <a:xfrm>
            <a:off x="5924394" y="3050326"/>
            <a:ext cx="738664" cy="3637722"/>
          </a:xfrm>
          <a:prstGeom prst="rect">
            <a:avLst/>
          </a:prstGeom>
          <a:noFill/>
        </p:spPr>
        <p:txBody>
          <a:bodyPr vert="eaVert" wrap="square" lIns="91440" tIns="45720" rIns="91440" bIns="45720">
            <a:spAutoFit/>
          </a:bodyPr>
          <a:lstStyle/>
          <a:p>
            <a:r>
              <a:rPr lang="ja-JP" altLang="en-US" sz="36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ＭＳ 明朝" panose="02020609040205080304" pitchFamily="17" charset="-128"/>
                <a:ea typeface="ＭＳ 明朝" panose="02020609040205080304" pitchFamily="17" charset="-128"/>
              </a:rPr>
              <a:t>買い物は</a:t>
            </a:r>
          </a:p>
        </p:txBody>
      </p:sp>
    </p:spTree>
    <p:extLst>
      <p:ext uri="{BB962C8B-B14F-4D97-AF65-F5344CB8AC3E}">
        <p14:creationId xmlns:p14="http://schemas.microsoft.com/office/powerpoint/2010/main" val="18954513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10000">
        <p14:gallery dir="l"/>
      </p:transition>
    </mc:Choice>
    <mc:Fallback xmlns="">
      <p:transition spd="slow" advTm="10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00"/>
                            </p:stCondLst>
                            <p:childTnLst>
                              <p:par>
                                <p:cTn id="3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4" grpId="0"/>
      <p:bldP spid="6" grpId="0"/>
      <p:bldP spid="7" grpId="0"/>
      <p:bldP spid="8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楕円 4">
            <a:extLst>
              <a:ext uri="{FF2B5EF4-FFF2-40B4-BE49-F238E27FC236}">
                <a16:creationId xmlns:a16="http://schemas.microsoft.com/office/drawing/2014/main" id="{EC1EC597-9635-4CB9-AE22-05CF30291813}"/>
              </a:ext>
            </a:extLst>
          </p:cNvPr>
          <p:cNvSpPr/>
          <p:nvPr/>
        </p:nvSpPr>
        <p:spPr>
          <a:xfrm>
            <a:off x="4651514" y="496957"/>
            <a:ext cx="1808921" cy="1808921"/>
          </a:xfrm>
          <a:prstGeom prst="ellipse">
            <a:avLst/>
          </a:prstGeom>
          <a:solidFill>
            <a:schemeClr val="bg2">
              <a:lumMod val="90000"/>
            </a:schemeClr>
          </a:solidFill>
          <a:ln w="762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398FEEE7-8CBC-4020-B18A-B38EBBBAC6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16604" y="8448261"/>
            <a:ext cx="5829300" cy="1456324"/>
          </a:xfrm>
        </p:spPr>
        <p:txBody>
          <a:bodyPr/>
          <a:lstStyle/>
          <a:p>
            <a:r>
              <a:rPr kumimoji="1" lang="ja-JP" altLang="en-US" dirty="0">
                <a:solidFill>
                  <a:schemeClr val="bg1"/>
                </a:solidFill>
              </a:rPr>
              <a:t>新しい生活様式</a:t>
            </a:r>
            <a:br>
              <a:rPr kumimoji="1" lang="en-US" altLang="ja-JP" dirty="0">
                <a:solidFill>
                  <a:schemeClr val="bg1"/>
                </a:solidFill>
              </a:rPr>
            </a:br>
            <a:r>
              <a:rPr kumimoji="1" lang="ja-JP" altLang="en-US" dirty="0">
                <a:solidFill>
                  <a:schemeClr val="bg1"/>
                </a:solidFill>
              </a:rPr>
              <a:t>カルタ</a:t>
            </a: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8CD0D3D4-7024-435F-8ECB-3890CDEEB1F3}"/>
              </a:ext>
            </a:extLst>
          </p:cNvPr>
          <p:cNvSpPr/>
          <p:nvPr/>
        </p:nvSpPr>
        <p:spPr>
          <a:xfrm>
            <a:off x="4879507" y="595196"/>
            <a:ext cx="1313180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88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さ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AC48366D-9938-4CE2-87BB-03E1D02189B6}"/>
              </a:ext>
            </a:extLst>
          </p:cNvPr>
          <p:cNvSpPr/>
          <p:nvPr/>
        </p:nvSpPr>
        <p:spPr>
          <a:xfrm>
            <a:off x="4889766" y="2703443"/>
            <a:ext cx="1415772" cy="5744818"/>
          </a:xfrm>
          <a:prstGeom prst="rect">
            <a:avLst/>
          </a:prstGeom>
          <a:noFill/>
        </p:spPr>
        <p:txBody>
          <a:bodyPr vert="eaVert" wrap="square" lIns="91440" tIns="45720" rIns="91440" bIns="45720">
            <a:spAutoFit/>
          </a:bodyPr>
          <a:lstStyle/>
          <a:p>
            <a:r>
              <a:rPr lang="ja-JP" altLang="en-US" sz="8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んみつを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A43FCFB4-FDDF-4E0C-ABBF-D0CD69CE7E94}"/>
              </a:ext>
            </a:extLst>
          </p:cNvPr>
          <p:cNvSpPr/>
          <p:nvPr/>
        </p:nvSpPr>
        <p:spPr>
          <a:xfrm>
            <a:off x="3116474" y="775252"/>
            <a:ext cx="1415772" cy="8587409"/>
          </a:xfrm>
          <a:prstGeom prst="rect">
            <a:avLst/>
          </a:prstGeom>
          <a:noFill/>
        </p:spPr>
        <p:txBody>
          <a:bodyPr vert="eaVert" wrap="square" lIns="91440" tIns="45720" rIns="91440" bIns="45720">
            <a:spAutoFit/>
          </a:bodyPr>
          <a:lstStyle/>
          <a:p>
            <a:r>
              <a:rPr lang="ja-JP" altLang="en-US" sz="8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避けてしましょう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F6DFC153-F82C-4338-9575-CF8D0CB4409F}"/>
              </a:ext>
            </a:extLst>
          </p:cNvPr>
          <p:cNvSpPr/>
          <p:nvPr/>
        </p:nvSpPr>
        <p:spPr>
          <a:xfrm>
            <a:off x="1541678" y="1689652"/>
            <a:ext cx="1415772" cy="7474226"/>
          </a:xfrm>
          <a:prstGeom prst="rect">
            <a:avLst/>
          </a:prstGeom>
          <a:noFill/>
        </p:spPr>
        <p:txBody>
          <a:bodyPr vert="eaVert" wrap="square" lIns="91440" tIns="45720" rIns="91440" bIns="45720">
            <a:spAutoFit/>
          </a:bodyPr>
          <a:lstStyle/>
          <a:p>
            <a:r>
              <a:rPr lang="ja-JP" altLang="en-US" sz="8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集まりは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0BA9523E-5783-483C-B428-CF2B28A43F5D}"/>
              </a:ext>
            </a:extLst>
          </p:cNvPr>
          <p:cNvSpPr/>
          <p:nvPr/>
        </p:nvSpPr>
        <p:spPr>
          <a:xfrm>
            <a:off x="5924394" y="2473856"/>
            <a:ext cx="738664" cy="6260478"/>
          </a:xfrm>
          <a:prstGeom prst="rect">
            <a:avLst/>
          </a:prstGeom>
          <a:noFill/>
        </p:spPr>
        <p:txBody>
          <a:bodyPr vert="eaVert" wrap="square" lIns="91440" tIns="45720" rIns="91440" bIns="45720">
            <a:spAutoFit/>
          </a:bodyPr>
          <a:lstStyle/>
          <a:p>
            <a:r>
              <a:rPr lang="ja-JP" altLang="en-US" sz="36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ＭＳ 明朝" panose="02020609040205080304" pitchFamily="17" charset="-128"/>
                <a:ea typeface="ＭＳ 明朝" panose="02020609040205080304" pitchFamily="17" charset="-128"/>
              </a:rPr>
              <a:t>三密（密閉・密</a:t>
            </a:r>
            <a:r>
              <a:rPr lang="ja-JP" altLang="en-US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ＭＳ 明朝" panose="02020609040205080304" pitchFamily="17" charset="-128"/>
                <a:ea typeface="ＭＳ 明朝" panose="02020609040205080304" pitchFamily="17" charset="-128"/>
              </a:rPr>
              <a:t>集・密接）を</a:t>
            </a:r>
            <a:endParaRPr lang="ja-JP" altLang="en-US" sz="36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pic>
        <p:nvPicPr>
          <p:cNvPr id="10" name="図 9">
            <a:extLst>
              <a:ext uri="{FF2B5EF4-FFF2-40B4-BE49-F238E27FC236}">
                <a16:creationId xmlns:a16="http://schemas.microsoft.com/office/drawing/2014/main" id="{7ED6BD4F-0D58-4258-8665-C7C7BED405C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1948" t="25792" r="-751" b="24454"/>
          <a:stretch/>
        </p:blipFill>
        <p:spPr>
          <a:xfrm>
            <a:off x="124601" y="6371714"/>
            <a:ext cx="3206653" cy="31625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3882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10000">
        <p14:gallery dir="l"/>
      </p:transition>
    </mc:Choice>
    <mc:Fallback xmlns="">
      <p:transition spd="slow" advTm="10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500"/>
                            </p:stCondLst>
                            <p:childTnLst>
                              <p:par>
                                <p:cTn id="30" presetID="14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3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4" grpId="0"/>
      <p:bldP spid="6" grpId="0"/>
      <p:bldP spid="7" grpId="0"/>
      <p:bldP spid="8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98FEEE7-8CBC-4020-B18A-B38EBBBAC6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16604" y="8448261"/>
            <a:ext cx="5829300" cy="1456324"/>
          </a:xfrm>
        </p:spPr>
        <p:txBody>
          <a:bodyPr/>
          <a:lstStyle/>
          <a:p>
            <a:r>
              <a:rPr kumimoji="1" lang="ja-JP" altLang="en-US" dirty="0">
                <a:solidFill>
                  <a:schemeClr val="bg1"/>
                </a:solidFill>
              </a:rPr>
              <a:t>新しい生活様式</a:t>
            </a:r>
            <a:br>
              <a:rPr kumimoji="1" lang="en-US" altLang="ja-JP" dirty="0">
                <a:solidFill>
                  <a:schemeClr val="bg1"/>
                </a:solidFill>
              </a:rPr>
            </a:br>
            <a:r>
              <a:rPr kumimoji="1" lang="ja-JP" altLang="en-US" dirty="0">
                <a:solidFill>
                  <a:schemeClr val="bg1"/>
                </a:solidFill>
              </a:rPr>
              <a:t>カルタ</a:t>
            </a:r>
          </a:p>
        </p:txBody>
      </p:sp>
      <p:pic>
        <p:nvPicPr>
          <p:cNvPr id="10" name="図 9" descr="レンチ が含まれている画像&#10;&#10;自動的に生成された説明">
            <a:extLst>
              <a:ext uri="{FF2B5EF4-FFF2-40B4-BE49-F238E27FC236}">
                <a16:creationId xmlns:a16="http://schemas.microsoft.com/office/drawing/2014/main" id="{C381F231-A07F-489E-BEDA-D0CD9089C07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151" t="21698" r="18730" b="19381"/>
          <a:stretch/>
        </p:blipFill>
        <p:spPr>
          <a:xfrm>
            <a:off x="2295354" y="6611003"/>
            <a:ext cx="3058012" cy="3210689"/>
          </a:xfrm>
          <a:prstGeom prst="rect">
            <a:avLst/>
          </a:prstGeom>
        </p:spPr>
      </p:pic>
      <p:sp>
        <p:nvSpPr>
          <p:cNvPr id="5" name="楕円 4">
            <a:extLst>
              <a:ext uri="{FF2B5EF4-FFF2-40B4-BE49-F238E27FC236}">
                <a16:creationId xmlns:a16="http://schemas.microsoft.com/office/drawing/2014/main" id="{EC1EC597-9635-4CB9-AE22-05CF30291813}"/>
              </a:ext>
            </a:extLst>
          </p:cNvPr>
          <p:cNvSpPr/>
          <p:nvPr/>
        </p:nvSpPr>
        <p:spPr>
          <a:xfrm>
            <a:off x="4631636" y="496957"/>
            <a:ext cx="1808921" cy="1808921"/>
          </a:xfrm>
          <a:prstGeom prst="ellipse">
            <a:avLst/>
          </a:prstGeom>
          <a:solidFill>
            <a:srgbClr val="FF9797"/>
          </a:solidFill>
          <a:ln w="762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8CD0D3D4-7024-435F-8ECB-3890CDEEB1F3}"/>
              </a:ext>
            </a:extLst>
          </p:cNvPr>
          <p:cNvSpPr/>
          <p:nvPr/>
        </p:nvSpPr>
        <p:spPr>
          <a:xfrm>
            <a:off x="4879507" y="595196"/>
            <a:ext cx="1313180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88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た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AC48366D-9938-4CE2-87BB-03E1D02189B6}"/>
              </a:ext>
            </a:extLst>
          </p:cNvPr>
          <p:cNvSpPr/>
          <p:nvPr/>
        </p:nvSpPr>
        <p:spPr>
          <a:xfrm>
            <a:off x="4889766" y="2703443"/>
            <a:ext cx="1415772" cy="5744818"/>
          </a:xfrm>
          <a:prstGeom prst="rect">
            <a:avLst/>
          </a:prstGeom>
          <a:noFill/>
        </p:spPr>
        <p:txBody>
          <a:bodyPr vert="eaVert" wrap="square" lIns="91440" tIns="45720" rIns="91440" bIns="45720">
            <a:spAutoFit/>
          </a:bodyPr>
          <a:lstStyle/>
          <a:p>
            <a:r>
              <a:rPr lang="ja-JP" altLang="en-US" sz="8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いおんを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A43FCFB4-FDDF-4E0C-ABBF-D0CD69CE7E94}"/>
              </a:ext>
            </a:extLst>
          </p:cNvPr>
          <p:cNvSpPr/>
          <p:nvPr/>
        </p:nvSpPr>
        <p:spPr>
          <a:xfrm>
            <a:off x="3116474" y="1689652"/>
            <a:ext cx="1415772" cy="5744818"/>
          </a:xfrm>
          <a:prstGeom prst="rect">
            <a:avLst/>
          </a:prstGeom>
          <a:noFill/>
        </p:spPr>
        <p:txBody>
          <a:bodyPr vert="eaVert" wrap="square" lIns="91440" tIns="45720" rIns="91440" bIns="45720">
            <a:spAutoFit/>
          </a:bodyPr>
          <a:lstStyle/>
          <a:p>
            <a:r>
              <a:rPr lang="ja-JP" altLang="en-US" sz="8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測り発熱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F6DFC153-F82C-4338-9575-CF8D0CB4409F}"/>
              </a:ext>
            </a:extLst>
          </p:cNvPr>
          <p:cNvSpPr/>
          <p:nvPr/>
        </p:nvSpPr>
        <p:spPr>
          <a:xfrm>
            <a:off x="1541678" y="1689651"/>
            <a:ext cx="1415772" cy="6758609"/>
          </a:xfrm>
          <a:prstGeom prst="rect">
            <a:avLst/>
          </a:prstGeom>
          <a:noFill/>
        </p:spPr>
        <p:txBody>
          <a:bodyPr vert="eaVert" wrap="square" lIns="91440" tIns="45720" rIns="91440" bIns="45720">
            <a:spAutoFit/>
          </a:bodyPr>
          <a:lstStyle/>
          <a:p>
            <a:r>
              <a:rPr lang="ja-JP" altLang="en-US" sz="8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チェックする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0BA9523E-5783-483C-B428-CF2B28A43F5D}"/>
              </a:ext>
            </a:extLst>
          </p:cNvPr>
          <p:cNvSpPr/>
          <p:nvPr/>
        </p:nvSpPr>
        <p:spPr>
          <a:xfrm>
            <a:off x="5924394" y="3050326"/>
            <a:ext cx="738664" cy="3637722"/>
          </a:xfrm>
          <a:prstGeom prst="rect">
            <a:avLst/>
          </a:prstGeom>
          <a:noFill/>
        </p:spPr>
        <p:txBody>
          <a:bodyPr vert="eaVert" wrap="square" lIns="91440" tIns="45720" rIns="91440" bIns="45720">
            <a:spAutoFit/>
          </a:bodyPr>
          <a:lstStyle/>
          <a:p>
            <a:r>
              <a:rPr lang="ja-JP" altLang="en-US" sz="36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ＭＳ 明朝" panose="02020609040205080304" pitchFamily="17" charset="-128"/>
                <a:ea typeface="ＭＳ 明朝" panose="02020609040205080304" pitchFamily="17" charset="-128"/>
              </a:rPr>
              <a:t>体温を</a:t>
            </a:r>
          </a:p>
        </p:txBody>
      </p:sp>
    </p:spTree>
    <p:extLst>
      <p:ext uri="{BB962C8B-B14F-4D97-AF65-F5344CB8AC3E}">
        <p14:creationId xmlns:p14="http://schemas.microsoft.com/office/powerpoint/2010/main" val="13366035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10000">
        <p14:gallery dir="l"/>
      </p:transition>
    </mc:Choice>
    <mc:Fallback xmlns="">
      <p:transition spd="slow" advTm="10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000"/>
                            </p:stCondLst>
                            <p:childTnLst>
                              <p:par>
                                <p:cTn id="19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4" grpId="0"/>
      <p:bldP spid="6" grpId="0"/>
      <p:bldP spid="7" grpId="0"/>
      <p:bldP spid="8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98FEEE7-8CBC-4020-B18A-B38EBBBAC6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16604" y="8448261"/>
            <a:ext cx="5829300" cy="1456324"/>
          </a:xfrm>
        </p:spPr>
        <p:txBody>
          <a:bodyPr/>
          <a:lstStyle/>
          <a:p>
            <a:r>
              <a:rPr kumimoji="1" lang="ja-JP" altLang="en-US" dirty="0">
                <a:solidFill>
                  <a:schemeClr val="bg1"/>
                </a:solidFill>
              </a:rPr>
              <a:t>新しい生活様式</a:t>
            </a:r>
            <a:br>
              <a:rPr kumimoji="1" lang="en-US" altLang="ja-JP" dirty="0">
                <a:solidFill>
                  <a:schemeClr val="bg1"/>
                </a:solidFill>
              </a:rPr>
            </a:br>
            <a:r>
              <a:rPr kumimoji="1" lang="ja-JP" altLang="en-US" dirty="0">
                <a:solidFill>
                  <a:schemeClr val="bg1"/>
                </a:solidFill>
              </a:rPr>
              <a:t>カルタ</a:t>
            </a:r>
          </a:p>
        </p:txBody>
      </p:sp>
      <p:pic>
        <p:nvPicPr>
          <p:cNvPr id="10" name="図 9" descr="挿絵, コンピュータ が含まれている画像&#10;&#10;自動的に生成された説明">
            <a:extLst>
              <a:ext uri="{FF2B5EF4-FFF2-40B4-BE49-F238E27FC236}">
                <a16:creationId xmlns:a16="http://schemas.microsoft.com/office/drawing/2014/main" id="{695AF14B-0E3D-4BE2-8AA1-F04A2D5E8FD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781" t="25803" r="8907" b="25738"/>
          <a:stretch/>
        </p:blipFill>
        <p:spPr>
          <a:xfrm>
            <a:off x="1676413" y="7383721"/>
            <a:ext cx="4229866" cy="2520864"/>
          </a:xfrm>
          <a:prstGeom prst="rect">
            <a:avLst/>
          </a:prstGeom>
        </p:spPr>
      </p:pic>
      <p:sp>
        <p:nvSpPr>
          <p:cNvPr id="5" name="楕円 4">
            <a:extLst>
              <a:ext uri="{FF2B5EF4-FFF2-40B4-BE49-F238E27FC236}">
                <a16:creationId xmlns:a16="http://schemas.microsoft.com/office/drawing/2014/main" id="{EC1EC597-9635-4CB9-AE22-05CF30291813}"/>
              </a:ext>
            </a:extLst>
          </p:cNvPr>
          <p:cNvSpPr/>
          <p:nvPr/>
        </p:nvSpPr>
        <p:spPr>
          <a:xfrm>
            <a:off x="4631636" y="496957"/>
            <a:ext cx="1808921" cy="1808921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 w="762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8CD0D3D4-7024-435F-8ECB-3890CDEEB1F3}"/>
              </a:ext>
            </a:extLst>
          </p:cNvPr>
          <p:cNvSpPr/>
          <p:nvPr/>
        </p:nvSpPr>
        <p:spPr>
          <a:xfrm>
            <a:off x="4879507" y="595196"/>
            <a:ext cx="1313180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88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な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AC48366D-9938-4CE2-87BB-03E1D02189B6}"/>
              </a:ext>
            </a:extLst>
          </p:cNvPr>
          <p:cNvSpPr/>
          <p:nvPr/>
        </p:nvSpPr>
        <p:spPr>
          <a:xfrm>
            <a:off x="4889766" y="2703443"/>
            <a:ext cx="1415772" cy="5744818"/>
          </a:xfrm>
          <a:prstGeom prst="rect">
            <a:avLst/>
          </a:prstGeom>
          <a:noFill/>
        </p:spPr>
        <p:txBody>
          <a:bodyPr vert="eaVert" wrap="square" lIns="91440" tIns="45720" rIns="91440" bIns="45720">
            <a:spAutoFit/>
          </a:bodyPr>
          <a:lstStyle/>
          <a:p>
            <a:r>
              <a:rPr lang="ja-JP" altLang="en-US" sz="8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らぶとき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A43FCFB4-FDDF-4E0C-ABBF-D0CD69CE7E94}"/>
              </a:ext>
            </a:extLst>
          </p:cNvPr>
          <p:cNvSpPr/>
          <p:nvPr/>
        </p:nvSpPr>
        <p:spPr>
          <a:xfrm>
            <a:off x="3116474" y="1689651"/>
            <a:ext cx="1415772" cy="7235687"/>
          </a:xfrm>
          <a:prstGeom prst="rect">
            <a:avLst/>
          </a:prstGeom>
          <a:noFill/>
        </p:spPr>
        <p:txBody>
          <a:bodyPr vert="eaVert" wrap="square" lIns="91440" tIns="45720" rIns="91440" bIns="45720">
            <a:spAutoFit/>
          </a:bodyPr>
          <a:lstStyle/>
          <a:p>
            <a:r>
              <a:rPr lang="ja-JP" altLang="en-US" sz="8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前後スペース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F6DFC153-F82C-4338-9575-CF8D0CB4409F}"/>
              </a:ext>
            </a:extLst>
          </p:cNvPr>
          <p:cNvSpPr/>
          <p:nvPr/>
        </p:nvSpPr>
        <p:spPr>
          <a:xfrm>
            <a:off x="1541678" y="1689652"/>
            <a:ext cx="1415772" cy="5744818"/>
          </a:xfrm>
          <a:prstGeom prst="rect">
            <a:avLst/>
          </a:prstGeom>
          <a:noFill/>
        </p:spPr>
        <p:txBody>
          <a:bodyPr vert="eaVert" wrap="square" lIns="91440" tIns="45720" rIns="91440" bIns="45720">
            <a:spAutoFit/>
          </a:bodyPr>
          <a:lstStyle/>
          <a:p>
            <a:r>
              <a:rPr lang="ja-JP" altLang="en-US" sz="8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２メートル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0BA9523E-5783-483C-B428-CF2B28A43F5D}"/>
              </a:ext>
            </a:extLst>
          </p:cNvPr>
          <p:cNvSpPr/>
          <p:nvPr/>
        </p:nvSpPr>
        <p:spPr>
          <a:xfrm>
            <a:off x="5924394" y="3050326"/>
            <a:ext cx="738664" cy="3637722"/>
          </a:xfrm>
          <a:prstGeom prst="rect">
            <a:avLst/>
          </a:prstGeom>
          <a:noFill/>
        </p:spPr>
        <p:txBody>
          <a:bodyPr vert="eaVert" wrap="square" lIns="91440" tIns="45720" rIns="91440" bIns="45720">
            <a:spAutoFit/>
          </a:bodyPr>
          <a:lstStyle/>
          <a:p>
            <a:r>
              <a:rPr lang="ja-JP" altLang="en-US" sz="36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ＭＳ 明朝" panose="02020609040205080304" pitchFamily="17" charset="-128"/>
                <a:ea typeface="ＭＳ 明朝" panose="02020609040205080304" pitchFamily="17" charset="-128"/>
              </a:rPr>
              <a:t>並ぶとき</a:t>
            </a:r>
          </a:p>
        </p:txBody>
      </p:sp>
    </p:spTree>
    <p:extLst>
      <p:ext uri="{BB962C8B-B14F-4D97-AF65-F5344CB8AC3E}">
        <p14:creationId xmlns:p14="http://schemas.microsoft.com/office/powerpoint/2010/main" val="28681760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10000">
        <p14:gallery dir="l"/>
      </p:transition>
    </mc:Choice>
    <mc:Fallback xmlns="">
      <p:transition spd="slow" advTm="10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6" presetClass="entr" presetSubtype="4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6" presetClass="entr" presetSubtype="4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16" presetClass="entr" presetSubtype="4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4" grpId="0"/>
      <p:bldP spid="6" grpId="0"/>
      <p:bldP spid="7" grpId="0"/>
      <p:bldP spid="8" grpId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楕円 4">
            <a:extLst>
              <a:ext uri="{FF2B5EF4-FFF2-40B4-BE49-F238E27FC236}">
                <a16:creationId xmlns:a16="http://schemas.microsoft.com/office/drawing/2014/main" id="{EC1EC597-9635-4CB9-AE22-05CF30291813}"/>
              </a:ext>
            </a:extLst>
          </p:cNvPr>
          <p:cNvSpPr/>
          <p:nvPr/>
        </p:nvSpPr>
        <p:spPr>
          <a:xfrm>
            <a:off x="4631636" y="496957"/>
            <a:ext cx="1808921" cy="1808921"/>
          </a:xfrm>
          <a:prstGeom prst="ellipse">
            <a:avLst/>
          </a:prstGeom>
          <a:solidFill>
            <a:srgbClr val="D6BBEB"/>
          </a:solidFill>
          <a:ln w="762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398FEEE7-8CBC-4020-B18A-B38EBBBAC6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16604" y="8448261"/>
            <a:ext cx="5829300" cy="1456324"/>
          </a:xfrm>
        </p:spPr>
        <p:txBody>
          <a:bodyPr/>
          <a:lstStyle/>
          <a:p>
            <a:r>
              <a:rPr kumimoji="1" lang="ja-JP" altLang="en-US" dirty="0">
                <a:solidFill>
                  <a:schemeClr val="bg1"/>
                </a:solidFill>
              </a:rPr>
              <a:t>新しい生活様式</a:t>
            </a:r>
            <a:br>
              <a:rPr kumimoji="1" lang="en-US" altLang="ja-JP" dirty="0">
                <a:solidFill>
                  <a:schemeClr val="bg1"/>
                </a:solidFill>
              </a:rPr>
            </a:br>
            <a:r>
              <a:rPr kumimoji="1" lang="ja-JP" altLang="en-US" dirty="0">
                <a:solidFill>
                  <a:schemeClr val="bg1"/>
                </a:solidFill>
              </a:rPr>
              <a:t>カルタ</a:t>
            </a: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8CD0D3D4-7024-435F-8ECB-3890CDEEB1F3}"/>
              </a:ext>
            </a:extLst>
          </p:cNvPr>
          <p:cNvSpPr/>
          <p:nvPr/>
        </p:nvSpPr>
        <p:spPr>
          <a:xfrm>
            <a:off x="4879507" y="595196"/>
            <a:ext cx="1313180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88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は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AC48366D-9938-4CE2-87BB-03E1D02189B6}"/>
              </a:ext>
            </a:extLst>
          </p:cNvPr>
          <p:cNvSpPr/>
          <p:nvPr/>
        </p:nvSpPr>
        <p:spPr>
          <a:xfrm>
            <a:off x="4889766" y="2703443"/>
            <a:ext cx="1415772" cy="5744818"/>
          </a:xfrm>
          <a:prstGeom prst="rect">
            <a:avLst/>
          </a:prstGeom>
          <a:noFill/>
        </p:spPr>
        <p:txBody>
          <a:bodyPr vert="eaVert" wrap="square" lIns="91440" tIns="45720" rIns="91440" bIns="45720">
            <a:spAutoFit/>
          </a:bodyPr>
          <a:lstStyle/>
          <a:p>
            <a:r>
              <a:rPr lang="ja-JP" altLang="en-US" sz="8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たらくぞ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A43FCFB4-FDDF-4E0C-ABBF-D0CD69CE7E94}"/>
              </a:ext>
            </a:extLst>
          </p:cNvPr>
          <p:cNvSpPr/>
          <p:nvPr/>
        </p:nvSpPr>
        <p:spPr>
          <a:xfrm>
            <a:off x="3116474" y="1689652"/>
            <a:ext cx="1415772" cy="7633252"/>
          </a:xfrm>
          <a:prstGeom prst="rect">
            <a:avLst/>
          </a:prstGeom>
          <a:noFill/>
        </p:spPr>
        <p:txBody>
          <a:bodyPr vert="eaVert" wrap="square" lIns="91440" tIns="45720" rIns="91440" bIns="45720">
            <a:spAutoFit/>
          </a:bodyPr>
          <a:lstStyle/>
          <a:p>
            <a:r>
              <a:rPr lang="ja-JP" altLang="en-US" sz="8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テレワークして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F6DFC153-F82C-4338-9575-CF8D0CB4409F}"/>
              </a:ext>
            </a:extLst>
          </p:cNvPr>
          <p:cNvSpPr/>
          <p:nvPr/>
        </p:nvSpPr>
        <p:spPr>
          <a:xfrm>
            <a:off x="1541678" y="1689651"/>
            <a:ext cx="1415772" cy="6957391"/>
          </a:xfrm>
          <a:prstGeom prst="rect">
            <a:avLst/>
          </a:prstGeom>
          <a:noFill/>
        </p:spPr>
        <p:txBody>
          <a:bodyPr vert="eaVert" wrap="square" lIns="91440" tIns="45720" rIns="91440" bIns="45720">
            <a:spAutoFit/>
          </a:bodyPr>
          <a:lstStyle/>
          <a:p>
            <a:r>
              <a:rPr lang="ja-JP" altLang="en-US" sz="8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効率化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0BA9523E-5783-483C-B428-CF2B28A43F5D}"/>
              </a:ext>
            </a:extLst>
          </p:cNvPr>
          <p:cNvSpPr/>
          <p:nvPr/>
        </p:nvSpPr>
        <p:spPr>
          <a:xfrm>
            <a:off x="5924394" y="3050326"/>
            <a:ext cx="738664" cy="3637722"/>
          </a:xfrm>
          <a:prstGeom prst="rect">
            <a:avLst/>
          </a:prstGeom>
          <a:noFill/>
        </p:spPr>
        <p:txBody>
          <a:bodyPr vert="eaVert" wrap="square" lIns="91440" tIns="45720" rIns="91440" bIns="45720">
            <a:spAutoFit/>
          </a:bodyPr>
          <a:lstStyle/>
          <a:p>
            <a:r>
              <a:rPr lang="ja-JP" altLang="en-US" sz="36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ＭＳ 明朝" panose="02020609040205080304" pitchFamily="17" charset="-128"/>
                <a:ea typeface="ＭＳ 明朝" panose="02020609040205080304" pitchFamily="17" charset="-128"/>
              </a:rPr>
              <a:t>働くぞ</a:t>
            </a:r>
          </a:p>
        </p:txBody>
      </p:sp>
      <p:pic>
        <p:nvPicPr>
          <p:cNvPr id="14" name="図 13" descr="記号, 電車, 交通, ホワイト が含まれている画像&#10;&#10;自動的に生成された説明">
            <a:extLst>
              <a:ext uri="{FF2B5EF4-FFF2-40B4-BE49-F238E27FC236}">
                <a16:creationId xmlns:a16="http://schemas.microsoft.com/office/drawing/2014/main" id="{59CA381A-F5F9-426B-9DA6-CCEEB97AD09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721" t="11606" r="8967" b="12066"/>
          <a:stretch/>
        </p:blipFill>
        <p:spPr>
          <a:xfrm>
            <a:off x="-106888" y="6270604"/>
            <a:ext cx="3426558" cy="32165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04049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10000">
        <p14:gallery dir="l"/>
      </p:transition>
    </mc:Choice>
    <mc:Fallback xmlns="">
      <p:transition spd="slow" advTm="10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500"/>
                            </p:stCondLst>
                            <p:childTnLst>
                              <p:par>
                                <p:cTn id="24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500"/>
                            </p:stCondLst>
                            <p:childTnLst>
                              <p:par>
                                <p:cTn id="34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000"/>
                            </p:stCondLst>
                            <p:childTnLst>
                              <p:par>
                                <p:cTn id="39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4" grpId="0"/>
      <p:bldP spid="6" grpId="0"/>
      <p:bldP spid="7" grpId="0"/>
      <p:bldP spid="8" grpId="0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楕円 4">
            <a:extLst>
              <a:ext uri="{FF2B5EF4-FFF2-40B4-BE49-F238E27FC236}">
                <a16:creationId xmlns:a16="http://schemas.microsoft.com/office/drawing/2014/main" id="{EC1EC597-9635-4CB9-AE22-05CF30291813}"/>
              </a:ext>
            </a:extLst>
          </p:cNvPr>
          <p:cNvSpPr/>
          <p:nvPr/>
        </p:nvSpPr>
        <p:spPr>
          <a:xfrm>
            <a:off x="4631636" y="496957"/>
            <a:ext cx="1808921" cy="1808921"/>
          </a:xfrm>
          <a:prstGeom prst="ellipse">
            <a:avLst/>
          </a:prstGeom>
          <a:solidFill>
            <a:schemeClr val="bg1">
              <a:lumMod val="85000"/>
            </a:schemeClr>
          </a:solidFill>
          <a:ln w="762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398FEEE7-8CBC-4020-B18A-B38EBBBAC6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16604" y="8448261"/>
            <a:ext cx="5829300" cy="1456324"/>
          </a:xfrm>
        </p:spPr>
        <p:txBody>
          <a:bodyPr/>
          <a:lstStyle/>
          <a:p>
            <a:r>
              <a:rPr kumimoji="1" lang="ja-JP" altLang="en-US" dirty="0">
                <a:solidFill>
                  <a:schemeClr val="bg1"/>
                </a:solidFill>
              </a:rPr>
              <a:t>新しい生活様式</a:t>
            </a:r>
            <a:br>
              <a:rPr kumimoji="1" lang="en-US" altLang="ja-JP" dirty="0">
                <a:solidFill>
                  <a:schemeClr val="bg1"/>
                </a:solidFill>
              </a:rPr>
            </a:br>
            <a:r>
              <a:rPr kumimoji="1" lang="ja-JP" altLang="en-US" dirty="0">
                <a:solidFill>
                  <a:schemeClr val="bg1"/>
                </a:solidFill>
              </a:rPr>
              <a:t>カルタ</a:t>
            </a: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8CD0D3D4-7024-435F-8ECB-3890CDEEB1F3}"/>
              </a:ext>
            </a:extLst>
          </p:cNvPr>
          <p:cNvSpPr/>
          <p:nvPr/>
        </p:nvSpPr>
        <p:spPr>
          <a:xfrm>
            <a:off x="4879507" y="595196"/>
            <a:ext cx="1313180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88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ま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AC48366D-9938-4CE2-87BB-03E1D02189B6}"/>
              </a:ext>
            </a:extLst>
          </p:cNvPr>
          <p:cNvSpPr/>
          <p:nvPr/>
        </p:nvSpPr>
        <p:spPr>
          <a:xfrm>
            <a:off x="4889766" y="2703443"/>
            <a:ext cx="1415772" cy="5744818"/>
          </a:xfrm>
          <a:prstGeom prst="rect">
            <a:avLst/>
          </a:prstGeom>
          <a:noFill/>
        </p:spPr>
        <p:txBody>
          <a:bodyPr vert="eaVert" wrap="square" lIns="91440" tIns="45720" rIns="91440" bIns="45720">
            <a:spAutoFit/>
          </a:bodyPr>
          <a:lstStyle/>
          <a:p>
            <a:r>
              <a:rPr lang="ja-JP" altLang="en-US" sz="8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正面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A43FCFB4-FDDF-4E0C-ABBF-D0CD69CE7E94}"/>
              </a:ext>
            </a:extLst>
          </p:cNvPr>
          <p:cNvSpPr/>
          <p:nvPr/>
        </p:nvSpPr>
        <p:spPr>
          <a:xfrm>
            <a:off x="3116474" y="1689652"/>
            <a:ext cx="1415772" cy="7633252"/>
          </a:xfrm>
          <a:prstGeom prst="rect">
            <a:avLst/>
          </a:prstGeom>
          <a:noFill/>
        </p:spPr>
        <p:txBody>
          <a:bodyPr vert="eaVert" wrap="square" lIns="91440" tIns="45720" rIns="91440" bIns="45720">
            <a:spAutoFit/>
          </a:bodyPr>
          <a:lstStyle/>
          <a:p>
            <a:r>
              <a:rPr lang="ja-JP" altLang="en-US" sz="8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対話おしゃべり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F6DFC153-F82C-4338-9575-CF8D0CB4409F}"/>
              </a:ext>
            </a:extLst>
          </p:cNvPr>
          <p:cNvSpPr/>
          <p:nvPr/>
        </p:nvSpPr>
        <p:spPr>
          <a:xfrm>
            <a:off x="1541678" y="1689652"/>
            <a:ext cx="1415772" cy="5227984"/>
          </a:xfrm>
          <a:prstGeom prst="rect">
            <a:avLst/>
          </a:prstGeom>
          <a:noFill/>
        </p:spPr>
        <p:txBody>
          <a:bodyPr vert="eaVert" wrap="square" lIns="91440" tIns="45720" rIns="91440" bIns="45720">
            <a:spAutoFit/>
          </a:bodyPr>
          <a:lstStyle/>
          <a:p>
            <a:r>
              <a:rPr lang="ja-JP" altLang="en-US" sz="8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マスクして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0BA9523E-5783-483C-B428-CF2B28A43F5D}"/>
              </a:ext>
            </a:extLst>
          </p:cNvPr>
          <p:cNvSpPr/>
          <p:nvPr/>
        </p:nvSpPr>
        <p:spPr>
          <a:xfrm>
            <a:off x="5924394" y="2439311"/>
            <a:ext cx="738664" cy="3637722"/>
          </a:xfrm>
          <a:prstGeom prst="rect">
            <a:avLst/>
          </a:prstGeom>
          <a:noFill/>
        </p:spPr>
        <p:txBody>
          <a:bodyPr vert="eaVert" wrap="square" lIns="91440" tIns="45720" rIns="91440" bIns="45720">
            <a:spAutoFit/>
          </a:bodyPr>
          <a:lstStyle/>
          <a:p>
            <a:r>
              <a:rPr lang="ja-JP" altLang="en-US" sz="36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ＭＳ 明朝" panose="02020609040205080304" pitchFamily="17" charset="-128"/>
                <a:ea typeface="ＭＳ 明朝" panose="02020609040205080304" pitchFamily="17" charset="-128"/>
              </a:rPr>
              <a:t>真正面</a:t>
            </a:r>
          </a:p>
        </p:txBody>
      </p:sp>
      <p:pic>
        <p:nvPicPr>
          <p:cNvPr id="10" name="図 9" descr="抽象, シャツ が含まれている画像&#10;&#10;自動的に生成された説明">
            <a:extLst>
              <a:ext uri="{FF2B5EF4-FFF2-40B4-BE49-F238E27FC236}">
                <a16:creationId xmlns:a16="http://schemas.microsoft.com/office/drawing/2014/main" id="{8DFD5031-41AE-48ED-B5CB-6128279239E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79" r="9071" b="8848"/>
          <a:stretch/>
        </p:blipFill>
        <p:spPr>
          <a:xfrm>
            <a:off x="356970" y="6615088"/>
            <a:ext cx="2949500" cy="3202519"/>
          </a:xfrm>
          <a:prstGeom prst="ellipse">
            <a:avLst/>
          </a:prstGeom>
        </p:spPr>
      </p:pic>
    </p:spTree>
    <p:extLst>
      <p:ext uri="{BB962C8B-B14F-4D97-AF65-F5344CB8AC3E}">
        <p14:creationId xmlns:p14="http://schemas.microsoft.com/office/powerpoint/2010/main" val="24081644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10000">
        <p14:gallery dir="l"/>
      </p:transition>
    </mc:Choice>
    <mc:Fallback xmlns="">
      <p:transition spd="slow" advTm="10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000"/>
                            </p:stCondLst>
                            <p:childTnLst>
                              <p:par>
                                <p:cTn id="33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4500"/>
                            </p:stCondLst>
                            <p:childTnLst>
                              <p:par>
                                <p:cTn id="42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4" grpId="0"/>
      <p:bldP spid="6" grpId="0"/>
      <p:bldP spid="7" grpId="0"/>
      <p:bldP spid="8" grpId="0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楕円 4">
            <a:extLst>
              <a:ext uri="{FF2B5EF4-FFF2-40B4-BE49-F238E27FC236}">
                <a16:creationId xmlns:a16="http://schemas.microsoft.com/office/drawing/2014/main" id="{EC1EC597-9635-4CB9-AE22-05CF30291813}"/>
              </a:ext>
            </a:extLst>
          </p:cNvPr>
          <p:cNvSpPr/>
          <p:nvPr/>
        </p:nvSpPr>
        <p:spPr>
          <a:xfrm>
            <a:off x="4631636" y="496957"/>
            <a:ext cx="1808921" cy="1808921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 w="762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398FEEE7-8CBC-4020-B18A-B38EBBBAC6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16604" y="8448261"/>
            <a:ext cx="5829300" cy="1456324"/>
          </a:xfrm>
        </p:spPr>
        <p:txBody>
          <a:bodyPr/>
          <a:lstStyle/>
          <a:p>
            <a:r>
              <a:rPr kumimoji="1" lang="ja-JP" altLang="en-US" dirty="0">
                <a:solidFill>
                  <a:schemeClr val="bg1"/>
                </a:solidFill>
              </a:rPr>
              <a:t>新しい生活様式</a:t>
            </a:r>
            <a:br>
              <a:rPr kumimoji="1" lang="en-US" altLang="ja-JP" dirty="0">
                <a:solidFill>
                  <a:schemeClr val="bg1"/>
                </a:solidFill>
              </a:rPr>
            </a:br>
            <a:r>
              <a:rPr kumimoji="1" lang="ja-JP" altLang="en-US" dirty="0">
                <a:solidFill>
                  <a:schemeClr val="bg1"/>
                </a:solidFill>
              </a:rPr>
              <a:t>カルタ</a:t>
            </a: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8CD0D3D4-7024-435F-8ECB-3890CDEEB1F3}"/>
              </a:ext>
            </a:extLst>
          </p:cNvPr>
          <p:cNvSpPr/>
          <p:nvPr/>
        </p:nvSpPr>
        <p:spPr>
          <a:xfrm>
            <a:off x="4879507" y="595196"/>
            <a:ext cx="1313180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88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や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AC48366D-9938-4CE2-87BB-03E1D02189B6}"/>
              </a:ext>
            </a:extLst>
          </p:cNvPr>
          <p:cNvSpPr/>
          <p:nvPr/>
        </p:nvSpPr>
        <p:spPr>
          <a:xfrm>
            <a:off x="4889766" y="2703443"/>
            <a:ext cx="1415772" cy="5744818"/>
          </a:xfrm>
          <a:prstGeom prst="rect">
            <a:avLst/>
          </a:prstGeom>
          <a:noFill/>
        </p:spPr>
        <p:txBody>
          <a:bodyPr vert="eaVert" wrap="square" lIns="91440" tIns="45720" rIns="91440" bIns="45720">
            <a:spAutoFit/>
          </a:bodyPr>
          <a:lstStyle/>
          <a:p>
            <a:r>
              <a:rPr lang="ja-JP" altLang="en-US" sz="8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がてくる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A43FCFB4-FDDF-4E0C-ABBF-D0CD69CE7E94}"/>
              </a:ext>
            </a:extLst>
          </p:cNvPr>
          <p:cNvSpPr/>
          <p:nvPr/>
        </p:nvSpPr>
        <p:spPr>
          <a:xfrm>
            <a:off x="3116474" y="1689652"/>
            <a:ext cx="1415772" cy="7633252"/>
          </a:xfrm>
          <a:prstGeom prst="rect">
            <a:avLst/>
          </a:prstGeom>
          <a:noFill/>
        </p:spPr>
        <p:txBody>
          <a:bodyPr vert="eaVert" wrap="square" lIns="91440" tIns="45720" rIns="91440" bIns="45720">
            <a:spAutoFit/>
          </a:bodyPr>
          <a:lstStyle/>
          <a:p>
            <a:r>
              <a:rPr lang="ja-JP" altLang="en-US" sz="8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コロナの無い世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F6DFC153-F82C-4338-9575-CF8D0CB4409F}"/>
              </a:ext>
            </a:extLst>
          </p:cNvPr>
          <p:cNvSpPr/>
          <p:nvPr/>
        </p:nvSpPr>
        <p:spPr>
          <a:xfrm>
            <a:off x="1541678" y="1689651"/>
            <a:ext cx="1415772" cy="6957391"/>
          </a:xfrm>
          <a:prstGeom prst="rect">
            <a:avLst/>
          </a:prstGeom>
          <a:noFill/>
        </p:spPr>
        <p:txBody>
          <a:bodyPr vert="eaVert" wrap="square" lIns="91440" tIns="45720" rIns="91440" bIns="45720">
            <a:spAutoFit/>
          </a:bodyPr>
          <a:lstStyle/>
          <a:p>
            <a:r>
              <a:rPr lang="ja-JP" altLang="en-US" sz="8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手洗いで</a:t>
            </a:r>
          </a:p>
        </p:txBody>
      </p:sp>
      <p:pic>
        <p:nvPicPr>
          <p:cNvPr id="10" name="図 9">
            <a:extLst>
              <a:ext uri="{FF2B5EF4-FFF2-40B4-BE49-F238E27FC236}">
                <a16:creationId xmlns:a16="http://schemas.microsoft.com/office/drawing/2014/main" id="{FE6275B0-3C75-499C-B42A-96926CDE1BC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650" t="11836" r="17300" b="12099"/>
          <a:stretch/>
        </p:blipFill>
        <p:spPr>
          <a:xfrm>
            <a:off x="342364" y="6128839"/>
            <a:ext cx="2714476" cy="31741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31313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10000">
        <p14:gallery dir="l"/>
      </p:transition>
    </mc:Choice>
    <mc:Fallback xmlns="">
      <p:transition spd="slow" advTm="10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500"/>
                            </p:stCondLst>
                            <p:childTnLst>
                              <p:par>
                                <p:cTn id="3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4" grpId="0"/>
      <p:bldP spid="6" grpId="0"/>
      <p:bldP spid="7" grpId="0"/>
      <p:bldP spid="8" grpId="0"/>
    </p:bld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120</TotalTime>
  <Words>174</Words>
  <Application>Microsoft Office PowerPoint</Application>
  <PresentationFormat>A4 210 x 297 mm</PresentationFormat>
  <Paragraphs>70</Paragraphs>
  <Slides>13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13</vt:i4>
      </vt:variant>
    </vt:vector>
  </HeadingPairs>
  <TitlesOfParts>
    <vt:vector size="20" baseType="lpstr">
      <vt:lpstr>HGS創英角ｺﾞｼｯｸUB</vt:lpstr>
      <vt:lpstr>ＭＳ ゴシック</vt:lpstr>
      <vt:lpstr>ＭＳ 明朝</vt:lpstr>
      <vt:lpstr>Arial</vt:lpstr>
      <vt:lpstr>Calibri</vt:lpstr>
      <vt:lpstr>Calibri Light</vt:lpstr>
      <vt:lpstr>Office テーマ</vt:lpstr>
      <vt:lpstr>PowerPoint プレゼンテーション</vt:lpstr>
      <vt:lpstr>新しい生活様式 カルタ</vt:lpstr>
      <vt:lpstr>新しい生活様式 カルタ</vt:lpstr>
      <vt:lpstr>新しい生活様式 カルタ</vt:lpstr>
      <vt:lpstr>新しい生活様式 カルタ</vt:lpstr>
      <vt:lpstr>新しい生活様式 カルタ</vt:lpstr>
      <vt:lpstr>新しい生活様式 カルタ</vt:lpstr>
      <vt:lpstr>新しい生活様式 カルタ</vt:lpstr>
      <vt:lpstr>新しい生活様式 カルタ</vt:lpstr>
      <vt:lpstr>新しい生活様式 カルタ</vt:lpstr>
      <vt:lpstr>新しい生活様式 カルタ</vt:lpstr>
      <vt:lpstr>新しい生活様式 カルタ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新しい生活様式 カルタ</dc:title>
  <dc:creator>幸雄 平井</dc:creator>
  <cp:lastModifiedBy>幸雄 平井</cp:lastModifiedBy>
  <cp:revision>15</cp:revision>
  <dcterms:created xsi:type="dcterms:W3CDTF">2020-05-12T04:22:15Z</dcterms:created>
  <dcterms:modified xsi:type="dcterms:W3CDTF">2020-05-13T23:39:19Z</dcterms:modified>
</cp:coreProperties>
</file>